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</p:sldMasterIdLst>
  <p:notesMasterIdLst>
    <p:notesMasterId r:id="rId64"/>
  </p:notesMasterIdLst>
  <p:handoutMasterIdLst>
    <p:handoutMasterId r:id="rId65"/>
  </p:handoutMasterIdLst>
  <p:sldIdLst>
    <p:sldId id="441" r:id="rId6"/>
    <p:sldId id="447" r:id="rId7"/>
    <p:sldId id="445" r:id="rId8"/>
    <p:sldId id="586" r:id="rId9"/>
    <p:sldId id="587" r:id="rId10"/>
    <p:sldId id="573" r:id="rId11"/>
    <p:sldId id="598" r:id="rId12"/>
    <p:sldId id="599" r:id="rId13"/>
    <p:sldId id="679" r:id="rId14"/>
    <p:sldId id="607" r:id="rId15"/>
    <p:sldId id="608" r:id="rId16"/>
    <p:sldId id="609" r:id="rId17"/>
    <p:sldId id="610" r:id="rId18"/>
    <p:sldId id="611" r:id="rId19"/>
    <p:sldId id="612" r:id="rId20"/>
    <p:sldId id="613" r:id="rId21"/>
    <p:sldId id="614" r:id="rId22"/>
    <p:sldId id="615" r:id="rId23"/>
    <p:sldId id="616" r:id="rId24"/>
    <p:sldId id="617" r:id="rId25"/>
    <p:sldId id="618" r:id="rId26"/>
    <p:sldId id="619" r:id="rId27"/>
    <p:sldId id="620" r:id="rId28"/>
    <p:sldId id="621" r:id="rId29"/>
    <p:sldId id="622" r:id="rId30"/>
    <p:sldId id="638" r:id="rId31"/>
    <p:sldId id="681" r:id="rId32"/>
    <p:sldId id="682" r:id="rId33"/>
    <p:sldId id="684" r:id="rId34"/>
    <p:sldId id="491" r:id="rId35"/>
    <p:sldId id="492" r:id="rId36"/>
    <p:sldId id="493" r:id="rId37"/>
    <p:sldId id="685" r:id="rId38"/>
    <p:sldId id="686" r:id="rId39"/>
    <p:sldId id="536" r:id="rId40"/>
    <p:sldId id="537" r:id="rId41"/>
    <p:sldId id="538" r:id="rId42"/>
    <p:sldId id="539" r:id="rId43"/>
    <p:sldId id="687" r:id="rId44"/>
    <p:sldId id="688" r:id="rId45"/>
    <p:sldId id="689" r:id="rId46"/>
    <p:sldId id="683" r:id="rId47"/>
    <p:sldId id="540" r:id="rId48"/>
    <p:sldId id="541" r:id="rId49"/>
    <p:sldId id="542" r:id="rId50"/>
    <p:sldId id="543" r:id="rId51"/>
    <p:sldId id="583" r:id="rId52"/>
    <p:sldId id="554" r:id="rId53"/>
    <p:sldId id="555" r:id="rId54"/>
    <p:sldId id="556" r:id="rId55"/>
    <p:sldId id="557" r:id="rId56"/>
    <p:sldId id="558" r:id="rId57"/>
    <p:sldId id="559" r:id="rId58"/>
    <p:sldId id="680" r:id="rId59"/>
    <p:sldId id="564" r:id="rId60"/>
    <p:sldId id="690" r:id="rId61"/>
    <p:sldId id="585" r:id="rId62"/>
    <p:sldId id="45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2013-2014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29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400" smtClean="0"/>
              <a:t>False positive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</a:t>
            </a:r>
            <a:r>
              <a:rPr lang="en-US" altLang="de-DE" sz="2400" smtClean="0"/>
              <a:t>  = fp/(negatives) </a:t>
            </a:r>
          </a:p>
          <a:p>
            <a:r>
              <a:rPr lang="en-US" altLang="de-DE" sz="2400" smtClean="0"/>
              <a:t>False negative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</a:t>
            </a:r>
            <a:r>
              <a:rPr lang="en-US" altLang="de-DE" sz="2400" smtClean="0"/>
              <a:t> = fn/(positives)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8" name="Text Box 15"/>
          <p:cNvSpPr txBox="1">
            <a:spLocks noChangeArrowheads="1"/>
          </p:cNvSpPr>
          <p:nvPr/>
        </p:nvSpPr>
        <p:spPr bwMode="auto">
          <a:xfrm>
            <a:off x="6477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Right now plan to do 9 or 10 Referat days</a:t>
            </a:r>
          </a:p>
          <a:p>
            <a:pPr lvl="1"/>
            <a:r>
              <a:rPr lang="de-DE" dirty="0" smtClean="0"/>
              <a:t>This is a lot! Slots will be slightly shorter</a:t>
            </a:r>
          </a:p>
          <a:p>
            <a:pPr lvl="1"/>
            <a:r>
              <a:rPr lang="de-DE" dirty="0" smtClean="0"/>
              <a:t>Probably one or two days in the VL</a:t>
            </a:r>
          </a:p>
          <a:p>
            <a:pPr lvl="1"/>
            <a:r>
              <a:rPr lang="de-DE" dirty="0" smtClean="0"/>
              <a:t>We might have to go late (once?)</a:t>
            </a:r>
          </a:p>
          <a:p>
            <a:pPr lvl="1"/>
            <a:r>
              <a:rPr lang="de-DE" dirty="0" smtClean="0"/>
              <a:t>If we have 10 days, need to add one more day somewhere</a:t>
            </a:r>
          </a:p>
          <a:p>
            <a:r>
              <a:rPr lang="de-DE" dirty="0" smtClean="0"/>
              <a:t>There will be another Ubung next week in the Seminar</a:t>
            </a:r>
          </a:p>
          <a:p>
            <a:pPr lvl="1"/>
            <a:r>
              <a:rPr lang="de-DE" dirty="0" smtClean="0"/>
              <a:t>This will be an optional part of the Hausarbeit (for the Seminar!), small amount of extra credit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118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Evaluation in more detail </a:t>
            </a:r>
          </a:p>
          <a:p>
            <a:pPr lvl="1"/>
            <a:r>
              <a:rPr lang="de-DE" dirty="0" smtClean="0"/>
              <a:t>Look at Information Retrieval</a:t>
            </a:r>
          </a:p>
          <a:p>
            <a:r>
              <a:rPr lang="de-DE" dirty="0" smtClean="0"/>
              <a:t>Return to Rule-Based NER</a:t>
            </a:r>
          </a:p>
          <a:p>
            <a:pPr lvl="1"/>
            <a:r>
              <a:rPr lang="de-DE" dirty="0" smtClean="0"/>
              <a:t>The CMU Seminar dataset</a:t>
            </a:r>
          </a:p>
          <a:p>
            <a:r>
              <a:rPr lang="de-DE" dirty="0"/>
              <a:t>Issues in </a:t>
            </a:r>
            <a:r>
              <a:rPr lang="de-DE" dirty="0" smtClean="0"/>
              <a:t>Evaluation of IE</a:t>
            </a:r>
            <a:endParaRPr lang="de-DE" dirty="0"/>
          </a:p>
          <a:p>
            <a:r>
              <a:rPr lang="de-DE" dirty="0" smtClean="0"/>
              <a:t>Human Annotation for 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Slides sources</a:t>
            </a:r>
          </a:p>
          <a:p>
            <a:pPr lvl="1"/>
            <a:r>
              <a:rPr lang="de-DE" dirty="0" smtClean="0"/>
              <a:t>Some of the slides presented today were from C. Lee Giles, Penn State and Jimmy Lin, Maryland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25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Rule-based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1750</Words>
  <Application>Microsoft Office PowerPoint</Application>
  <PresentationFormat>On-screen Show (4:3)</PresentationFormat>
  <Paragraphs>374</Paragraphs>
  <Slides>58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Office Theme</vt:lpstr>
      <vt:lpstr>1_Office Theme</vt:lpstr>
      <vt:lpstr>Blank Presentation</vt:lpstr>
      <vt:lpstr>2_Office Theme</vt:lpstr>
      <vt:lpstr>1_Blank Presentation</vt:lpstr>
      <vt:lpstr>Equation</vt:lpstr>
      <vt:lpstr>Information Extraction Lecture 4 – Named Entity Recognition II</vt:lpstr>
      <vt:lpstr>Seminar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alex</cp:lastModifiedBy>
  <cp:revision>510</cp:revision>
  <dcterms:created xsi:type="dcterms:W3CDTF">2011-12-07T15:05:48Z</dcterms:created>
  <dcterms:modified xsi:type="dcterms:W3CDTF">2013-12-18T17:01:09Z</dcterms:modified>
</cp:coreProperties>
</file>