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</p:sldMasterIdLst>
  <p:notesMasterIdLst>
    <p:notesMasterId r:id="rId70"/>
  </p:notesMasterIdLst>
  <p:handoutMasterIdLst>
    <p:handoutMasterId r:id="rId71"/>
  </p:handoutMasterIdLst>
  <p:sldIdLst>
    <p:sldId id="441" r:id="rId4"/>
    <p:sldId id="716" r:id="rId5"/>
    <p:sldId id="948" r:id="rId6"/>
    <p:sldId id="949" r:id="rId7"/>
    <p:sldId id="921" r:id="rId8"/>
    <p:sldId id="801" r:id="rId9"/>
    <p:sldId id="805" r:id="rId10"/>
    <p:sldId id="806" r:id="rId11"/>
    <p:sldId id="809" r:id="rId12"/>
    <p:sldId id="810" r:id="rId13"/>
    <p:sldId id="811" r:id="rId14"/>
    <p:sldId id="952" r:id="rId15"/>
    <p:sldId id="927" r:id="rId16"/>
    <p:sldId id="928" r:id="rId17"/>
    <p:sldId id="929" r:id="rId18"/>
    <p:sldId id="930" r:id="rId19"/>
    <p:sldId id="931" r:id="rId20"/>
    <p:sldId id="932" r:id="rId21"/>
    <p:sldId id="933" r:id="rId22"/>
    <p:sldId id="934" r:id="rId23"/>
    <p:sldId id="935" r:id="rId24"/>
    <p:sldId id="936" r:id="rId25"/>
    <p:sldId id="937" r:id="rId26"/>
    <p:sldId id="938" r:id="rId27"/>
    <p:sldId id="939" r:id="rId28"/>
    <p:sldId id="940" r:id="rId29"/>
    <p:sldId id="941" r:id="rId30"/>
    <p:sldId id="942" r:id="rId31"/>
    <p:sldId id="943" r:id="rId32"/>
    <p:sldId id="944" r:id="rId33"/>
    <p:sldId id="945" r:id="rId34"/>
    <p:sldId id="946" r:id="rId35"/>
    <p:sldId id="947" r:id="rId36"/>
    <p:sldId id="956" r:id="rId37"/>
    <p:sldId id="828" r:id="rId38"/>
    <p:sldId id="829" r:id="rId39"/>
    <p:sldId id="830" r:id="rId40"/>
    <p:sldId id="831" r:id="rId41"/>
    <p:sldId id="832" r:id="rId42"/>
    <p:sldId id="833" r:id="rId43"/>
    <p:sldId id="834" r:id="rId44"/>
    <p:sldId id="835" r:id="rId45"/>
    <p:sldId id="836" r:id="rId46"/>
    <p:sldId id="837" r:id="rId47"/>
    <p:sldId id="838" r:id="rId48"/>
    <p:sldId id="839" r:id="rId49"/>
    <p:sldId id="843" r:id="rId50"/>
    <p:sldId id="845" r:id="rId51"/>
    <p:sldId id="846" r:id="rId52"/>
    <p:sldId id="847" r:id="rId53"/>
    <p:sldId id="848" r:id="rId54"/>
    <p:sldId id="849" r:id="rId55"/>
    <p:sldId id="850" r:id="rId56"/>
    <p:sldId id="853" r:id="rId57"/>
    <p:sldId id="854" r:id="rId58"/>
    <p:sldId id="867" r:id="rId59"/>
    <p:sldId id="869" r:id="rId60"/>
    <p:sldId id="870" r:id="rId61"/>
    <p:sldId id="871" r:id="rId62"/>
    <p:sldId id="872" r:id="rId63"/>
    <p:sldId id="873" r:id="rId64"/>
    <p:sldId id="874" r:id="rId65"/>
    <p:sldId id="895" r:id="rId66"/>
    <p:sldId id="957" r:id="rId67"/>
    <p:sldId id="954" r:id="rId68"/>
    <p:sldId id="79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39" autoAdjust="0"/>
  </p:normalViewPr>
  <p:slideViewPr>
    <p:cSldViewPr snapToGrid="0" snapToObjects="1">
      <p:cViewPr varScale="1">
        <p:scale>
          <a:sx n="59" d="100"/>
          <a:sy n="59" d="100"/>
        </p:scale>
        <p:origin x="-16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856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20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21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23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24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25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26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29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30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31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13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14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15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16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17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18.12.2013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6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CIS, LMU </a:t>
            </a:r>
            <a:r>
              <a:rPr lang="en-US" dirty="0" err="1" smtClean="0"/>
              <a:t>München</a:t>
            </a:r>
            <a:endParaRPr lang="en-US" dirty="0" smtClean="0"/>
          </a:p>
          <a:p>
            <a:r>
              <a:rPr lang="en-US" dirty="0" smtClean="0"/>
              <a:t>Winter Semester 2013-2014</a:t>
            </a:r>
          </a:p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Dr. Alexander Fraser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used in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13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14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15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16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5908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162800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17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18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Schedule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In this lecture we will learn about decision trees</a:t>
            </a:r>
          </a:p>
          <a:p>
            <a:r>
              <a:rPr lang="de-DE" dirty="0" smtClean="0"/>
              <a:t>Next time we will discuss a key Information Extraction concept: Relation Extraction</a:t>
            </a:r>
          </a:p>
          <a:p>
            <a:pPr lvl="1"/>
            <a:r>
              <a:rPr lang="de-DE" dirty="0" smtClean="0"/>
              <a:t>Sarawagi covers this in detail in Chapter 4, please read this chapter for next time</a:t>
            </a:r>
          </a:p>
          <a:p>
            <a:r>
              <a:rPr lang="de-DE" dirty="0" smtClean="0"/>
              <a:t>I would like to hold a review for the Klausur</a:t>
            </a:r>
          </a:p>
          <a:p>
            <a:pPr lvl="1"/>
            <a:r>
              <a:rPr lang="de-DE" dirty="0" smtClean="0"/>
              <a:t>Suggested time: Tuesday 21.01 at 6pm (not c.t. !)</a:t>
            </a:r>
          </a:p>
          <a:p>
            <a:r>
              <a:rPr lang="de-DE" dirty="0"/>
              <a:t>The final </a:t>
            </a:r>
            <a:r>
              <a:rPr lang="de-DE" dirty="0" smtClean="0"/>
              <a:t>seminar schedule is on </a:t>
            </a:r>
            <a:r>
              <a:rPr lang="de-DE" dirty="0"/>
              <a:t>the </a:t>
            </a:r>
            <a:r>
              <a:rPr lang="de-DE" dirty="0" smtClean="0"/>
              <a:t>website, please take a look</a:t>
            </a:r>
          </a:p>
        </p:txBody>
      </p:sp>
    </p:spTree>
    <p:extLst>
      <p:ext uri="{BB962C8B-B14F-4D97-AF65-F5344CB8AC3E}">
        <p14:creationId xmlns:p14="http://schemas.microsoft.com/office/powerpoint/2010/main" val="5363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20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21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22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23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24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25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26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27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28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29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30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31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21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(as was done on the gasoline usage data set)</a:t>
            </a:r>
          </a:p>
          <a:p>
            <a:pPr lvl="1"/>
            <a:r>
              <a:rPr lang="de-DE" dirty="0" smtClean="0"/>
              <a:t>Or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</a:t>
            </a:r>
            <a:r>
              <a:rPr lang="de-DE" b="1" dirty="0" smtClean="0"/>
              <a:t>on labels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r>
              <a:rPr lang="de-DE" dirty="0" smtClean="0"/>
              <a:t>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this, like Naive Bayes or linear models</a:t>
            </a:r>
          </a:p>
          <a:p>
            <a:pPr lvl="1"/>
            <a:r>
              <a:rPr lang="de-DE" dirty="0" smtClean="0"/>
              <a:t>These associate one weight with each feature value</a:t>
            </a:r>
          </a:p>
          <a:p>
            <a:pPr lvl="1"/>
            <a:r>
              <a:rPr lang="de-DE" dirty="0" smtClean="0"/>
              <a:t>I will skip the details due to time</a:t>
            </a:r>
          </a:p>
          <a:p>
            <a:pPr lvl="1"/>
            <a:r>
              <a:rPr lang="de-DE" dirty="0" smtClean="0"/>
              <a:t>The same ideas about generalization and overfitting apply!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Slide sources</a:t>
            </a:r>
          </a:p>
          <a:p>
            <a:pPr lvl="1"/>
            <a:r>
              <a:rPr lang="de-DE" dirty="0" smtClean="0"/>
              <a:t>See Ata Kaban's machine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Moore's website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1321</Words>
  <Application>Microsoft Office PowerPoint</Application>
  <PresentationFormat>On-screen Show (4:3)</PresentationFormat>
  <Paragraphs>298</Paragraphs>
  <Slides>66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Office Theme</vt:lpstr>
      <vt:lpstr>1_Office Theme</vt:lpstr>
      <vt:lpstr>Dads Tie</vt:lpstr>
      <vt:lpstr>Document</vt:lpstr>
      <vt:lpstr>Equation</vt:lpstr>
      <vt:lpstr>Information Extraction Lecture 6 – Decision Trees (Basic Machine Learning)</vt:lpstr>
      <vt:lpstr>Schedule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I didn't discuss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alex</cp:lastModifiedBy>
  <cp:revision>556</cp:revision>
  <dcterms:created xsi:type="dcterms:W3CDTF">2011-12-07T15:05:48Z</dcterms:created>
  <dcterms:modified xsi:type="dcterms:W3CDTF">2013-12-18T17:05:06Z</dcterms:modified>
</cp:coreProperties>
</file>