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theme/theme2.xml" ContentType="application/vnd.openxmlformats-officedocument.theme+xml"/>
  <Override PartName="/ppt/media/image1.jpeg" ContentType="image/jpeg"/>
  <Override PartName="/ppt/media/image2.jpeg" ContentType="image/jpeg"/>
  <Override PartName="/ppt/media/image3.jpeg" ContentType="image/jpeg"/>
  <Override PartName="/ppt/media/image4.jpeg" ContentType="image/jpeg"/>
  <Override PartName="/ppt/media/image5.jpeg" ContentType="image/jpeg"/>
  <Override PartName="/ppt/media/image6.jpeg" ContentType="image/jpeg"/>
  <Override PartName="/ppt/media/image7.jpeg" ContentType="image/jpeg"/>
  <Override PartName="/ppt/media/image8.jpeg" ContentType="image/jpeg"/>
  <Override PartName="/ppt/media/image9.jpeg" ContentType="image/jpeg"/>
  <Override PartName="/ppt/media/image10.jpeg" ContentType="image/jpeg"/>
  <Override PartName="/ppt/media/image11.jpeg" ContentType="image/jpeg"/>
  <Override PartName="/ppt/media/image12.jpeg" ContentType="image/jpeg"/>
  <Override PartName="/ppt/media/image13.jpeg" ContentType="image/jpeg"/>
  <Override PartName="/ppt/media/image14.jpeg" ContentType="image/jpeg"/>
  <Override PartName="/ppt/media/image15.jpeg" ContentType="image/jpeg"/>
  <Override PartName="/ppt/media/image16.jpeg" ContentType="image/jpeg"/>
  <Override PartName="/ppt/media/image17.jpeg" ContentType="image/jpeg"/>
  <Override PartName="/ppt/media/image18.jpeg" ContentType="image/jpeg"/>
  <Override PartName="/ppt/media/image19.jpeg" ContentType="image/jpeg"/>
  <Override PartName="/ppt/media/image20.jpeg" ContentType="image/jpeg"/>
  <Override PartName="/ppt/media/image21.jpeg" ContentType="image/jpeg"/>
  <Override PartName="/ppt/media/image22.jpeg" ContentType="image/jpeg"/>
  <Override PartName="/ppt/media/image23.jpeg" ContentType="image/jpeg"/>
  <Override PartName="/ppt/media/image24.jpeg" ContentType="image/jpeg"/>
  <Override PartName="/ppt/media/image25.jpeg" ContentType="image/jpeg"/>
  <Override PartName="/ppt/media/image26.jpeg" ContentType="image/jpeg"/>
  <Override PartName="/ppt/media/image27.jpeg" ContentType="image/jpeg"/>
  <Override PartName="/ppt/media/image28.jpeg" ContentType="image/jpeg"/>
  <Override PartName="/ppt/media/image29.jpeg" ContentType="image/jpeg"/>
  <Override PartName="/ppt/media/image30.jpeg" ContentType="image/jpeg"/>
  <Override PartName="/ppt/media/image31.jpeg" ContentType="image/jpeg"/>
  <Override PartName="/ppt/media/image32.jpeg" ContentType="image/jpeg"/>
  <Override PartName="/ppt/media/image33.jpeg" ContentType="image/jpeg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72" r:id="rId24"/>
    <p:sldId id="273" r:id="rId25"/>
    <p:sldId id="274" r:id="rId26"/>
    <p:sldId id="275" r:id="rId27"/>
    <p:sldId id="276" r:id="rId28"/>
    <p:sldId id="277" r:id="rId29"/>
    <p:sldId id="278" r:id="rId30"/>
    <p:sldId id="279" r:id="rId31"/>
    <p:sldId id="280" r:id="rId32"/>
    <p:sldId id="281" r:id="rId33"/>
    <p:sldId id="282" r:id="rId34"/>
    <p:sldId id="283" r:id="rId35"/>
    <p:sldId id="284" r:id="rId36"/>
    <p:sldId id="285" r:id="rId37"/>
    <p:sldId id="286" r:id="rId38"/>
    <p:sldId id="287" r:id="rId39"/>
    <p:sldId id="288" r:id="rId40"/>
    <p:sldId id="289" r:id="rId41"/>
    <p:sldId id="290" r:id="rId42"/>
    <p:sldId id="291" r:id="rId43"/>
    <p:sldId id="292" r:id="rId44"/>
    <p:sldId id="293" r:id="rId45"/>
    <p:sldId id="294" r:id="rId46"/>
    <p:sldId id="295" r:id="rId47"/>
    <p:sldId id="296" r:id="rId48"/>
    <p:sldId id="297" r:id="rId49"/>
    <p:sldId id="298" r:id="rId50"/>
    <p:sldId id="299" r:id="rId51"/>
    <p:sldId id="300" r:id="rId52"/>
    <p:sldId id="301" r:id="rId53"/>
    <p:sldId id="302" r:id="rId54"/>
    <p:sldId id="303" r:id="rId55"/>
    <p:sldId id="304" r:id="rId56"/>
    <p:sldId id="305" r:id="rId57"/>
    <p:sldId id="306" r:id="rId58"/>
    <p:sldId id="307" r:id="rId59"/>
    <p:sldId id="308" r:id="rId60"/>
    <p:sldId id="309" r:id="rId61"/>
    <p:sldId id="310" r:id="rId62"/>
    <p:sldId id="311" r:id="rId63"/>
    <p:sldId id="312" r:id="rId64"/>
    <p:sldId id="313" r:id="rId65"/>
  </p:sldIdLst>
  <p:sldSz cx="9144000" cy="6858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1pPr>
    <a:lvl2pPr marL="0" marR="0" indent="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2pPr>
    <a:lvl3pPr marL="0" marR="0" indent="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3pPr>
    <a:lvl4pPr marL="0" marR="0" indent="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4pPr>
    <a:lvl5pPr marL="0" marR="0" indent="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5pPr>
    <a:lvl6pPr marL="0" marR="0" indent="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6pPr>
    <a:lvl7pPr marL="0" marR="0" indent="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7pPr>
    <a:lvl8pPr marL="0" marR="0" indent="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8pPr>
    <a:lvl9pPr marL="0" marR="0" indent="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chemeClr val="accent1"/>
              </a:solidFill>
              <a:prstDash val="solid"/>
              <a:round/>
            </a:ln>
          </a:left>
          <a:right>
            <a:ln w="12700" cap="flat">
              <a:solidFill>
                <a:schemeClr val="accent1"/>
              </a:solidFill>
              <a:prstDash val="solid"/>
              <a:round/>
            </a:ln>
          </a:right>
          <a:top>
            <a:ln w="12700" cap="flat">
              <a:solidFill>
                <a:schemeClr val="accent1"/>
              </a:solidFill>
              <a:prstDash val="solid"/>
              <a:round/>
            </a:ln>
          </a:top>
          <a:bottom>
            <a:ln w="12700" cap="flat">
              <a:solidFill>
                <a:schemeClr val="accent1"/>
              </a:solidFill>
              <a:prstDash val="solid"/>
              <a:round/>
            </a:ln>
          </a:bottom>
          <a:insideH>
            <a:ln w="12700" cap="flat">
              <a:solidFill>
                <a:schemeClr val="accent1"/>
              </a:solidFill>
              <a:prstDash val="solid"/>
              <a:round/>
            </a:ln>
          </a:insideH>
          <a:insideV>
            <a:ln w="12700" cap="flat">
              <a:solidFill>
                <a:schemeClr val="accent1"/>
              </a:solidFill>
              <a:prstDash val="solid"/>
              <a:round/>
            </a:ln>
          </a:insideV>
        </a:tcBdr>
        <a:fill>
          <a:solidFill>
            <a:srgbClr val="CACAFF"/>
          </a:solidFill>
        </a:fill>
      </a:tcStyle>
    </a:wholeTbl>
    <a:band2H>
      <a:tcTxStyle b="def" i="def"/>
      <a:tcStyle>
        <a:tcBdr/>
        <a:fill>
          <a:solidFill>
            <a:srgbClr val="E6E6FF"/>
          </a:solidFill>
        </a:fill>
      </a:tcStyle>
    </a:band2H>
    <a:firstCol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chemeClr val="accent1"/>
              </a:solidFill>
              <a:prstDash val="solid"/>
              <a:round/>
            </a:ln>
          </a:left>
          <a:right>
            <a:ln w="12700" cap="flat">
              <a:solidFill>
                <a:schemeClr val="accent1"/>
              </a:solidFill>
              <a:prstDash val="solid"/>
              <a:round/>
            </a:ln>
          </a:right>
          <a:top>
            <a:ln w="12700" cap="flat">
              <a:solidFill>
                <a:schemeClr val="accent1"/>
              </a:solidFill>
              <a:prstDash val="solid"/>
              <a:round/>
            </a:ln>
          </a:top>
          <a:bottom>
            <a:ln w="12700" cap="flat">
              <a:solidFill>
                <a:schemeClr val="accent1"/>
              </a:solidFill>
              <a:prstDash val="solid"/>
              <a:round/>
            </a:ln>
          </a:bottom>
          <a:insideH>
            <a:ln w="12700" cap="flat">
              <a:solidFill>
                <a:schemeClr val="accent1"/>
              </a:solidFill>
              <a:prstDash val="solid"/>
              <a:round/>
            </a:ln>
          </a:insideH>
          <a:insideV>
            <a:ln w="12700" cap="flat">
              <a:solidFill>
                <a:schemeClr val="accent1"/>
              </a:solidFill>
              <a:prstDash val="solid"/>
              <a:round/>
            </a:ln>
          </a:insideV>
        </a:tcBdr>
        <a:fill>
          <a:solidFill>
            <a:srgbClr val="CACAFF"/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chemeClr val="accent1"/>
              </a:solidFill>
              <a:prstDash val="solid"/>
              <a:round/>
            </a:ln>
          </a:left>
          <a:right>
            <a:ln w="12700" cap="flat">
              <a:solidFill>
                <a:schemeClr val="accent1"/>
              </a:solidFill>
              <a:prstDash val="solid"/>
              <a:round/>
            </a:ln>
          </a:right>
          <a:top>
            <a:ln w="25400" cap="flat">
              <a:solidFill>
                <a:schemeClr val="accent1"/>
              </a:solidFill>
              <a:prstDash val="solid"/>
              <a:round/>
            </a:ln>
          </a:top>
          <a:bottom>
            <a:ln w="12700" cap="flat">
              <a:solidFill>
                <a:schemeClr val="accent1"/>
              </a:solidFill>
              <a:prstDash val="solid"/>
              <a:round/>
            </a:ln>
          </a:bottom>
          <a:insideH>
            <a:ln w="12700" cap="flat">
              <a:solidFill>
                <a:schemeClr val="accent1"/>
              </a:solidFill>
              <a:prstDash val="solid"/>
              <a:round/>
            </a:ln>
          </a:insideH>
          <a:insideV>
            <a:ln w="12700" cap="flat">
              <a:solidFill>
                <a:schemeClr val="accent1"/>
              </a:solidFill>
              <a:prstDash val="solid"/>
              <a:round/>
            </a:ln>
          </a:insideV>
        </a:tcBdr>
        <a:fill>
          <a:solidFill>
            <a:srgbClr val="E6E6FF"/>
          </a:solidFill>
        </a:fill>
      </a:tcStyle>
    </a:lastRow>
    <a:fir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chemeClr val="accent1"/>
              </a:solidFill>
              <a:prstDash val="solid"/>
              <a:round/>
            </a:ln>
          </a:left>
          <a:right>
            <a:ln w="12700" cap="flat">
              <a:solidFill>
                <a:schemeClr val="accent1"/>
              </a:solidFill>
              <a:prstDash val="solid"/>
              <a:round/>
            </a:ln>
          </a:right>
          <a:top>
            <a:ln w="12700" cap="flat">
              <a:solidFill>
                <a:schemeClr val="accent1"/>
              </a:solidFill>
              <a:prstDash val="solid"/>
              <a:round/>
            </a:ln>
          </a:top>
          <a:bottom>
            <a:ln w="12700" cap="flat">
              <a:solidFill>
                <a:schemeClr val="accent1"/>
              </a:solidFill>
              <a:prstDash val="solid"/>
              <a:round/>
            </a:ln>
          </a:bottom>
          <a:insideH>
            <a:ln w="12700" cap="flat">
              <a:solidFill>
                <a:schemeClr val="accent1"/>
              </a:solidFill>
              <a:prstDash val="solid"/>
              <a:round/>
            </a:ln>
          </a:insideH>
          <a:insideV>
            <a:ln w="12700" cap="flat">
              <a:solidFill>
                <a:schemeClr val="accent1"/>
              </a:solidFill>
              <a:prstDash val="solid"/>
              <a:round/>
            </a:ln>
          </a:insideV>
        </a:tcBdr>
        <a:fill>
          <a:solidFill>
            <a:srgbClr val="E6E6FF"/>
          </a:solidFill>
        </a:fill>
      </a:tcStyle>
    </a:firstRow>
  </a:tblStyle>
  <a:tblStyle styleId="{C7B018BB-80A7-4F77-B60F-C8B233D01FF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FF"/>
          </a:solidFill>
        </a:fill>
      </a:tcStyle>
    </a:wholeTbl>
    <a:band2H>
      <a:tcTxStyle b="def" i="def"/>
      <a:tcStyle>
        <a:tcBdr/>
        <a:fill>
          <a:solidFill>
            <a:srgbClr val="E6E6FF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EEE7283C-3CF3-47DC-8721-378D4A62B22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D8CA"/>
          </a:solidFill>
        </a:fill>
      </a:tcStyle>
    </a:wholeTbl>
    <a:band2H>
      <a:tcTxStyle b="def" i="def"/>
      <a:tcStyle>
        <a:tcBdr/>
        <a:fill>
          <a:solidFill>
            <a:srgbClr val="E6ECE6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CF821DB8-F4EB-4A41-A1BA-3FCAFE7338EE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CDCCE"/>
          </a:solidFill>
        </a:fill>
      </a:tcStyle>
    </a:wholeTbl>
    <a:band2H>
      <a:tcTxStyle b="def" i="def"/>
      <a:tcStyle>
        <a:tcBdr/>
        <a:fill>
          <a:solidFill>
            <a:srgbClr val="FDEEE8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33BA23B1-9221-436E-865A-0063620EA4FD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2708684C-4D16-4618-839F-0558EEFCDFE6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 b="def" i="def"/>
      <a:tcStyle>
        <a:tcBdr/>
        <a:fill>
          <a:solidFill>
            <a:srgbClr val="E6E6E6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Comments="1"/>
</file>

<file path=ppt/_rels/presentation.xml.rels><?xml version="1.0" encoding="UTF-8"?>
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Relationship Id="rId20" Type="http://schemas.openxmlformats.org/officeDocument/2006/relationships/slide" Target="slides/slide13.xml"/><Relationship Id="rId21" Type="http://schemas.openxmlformats.org/officeDocument/2006/relationships/slide" Target="slides/slide14.xml"/><Relationship Id="rId22" Type="http://schemas.openxmlformats.org/officeDocument/2006/relationships/slide" Target="slides/slide15.xml"/><Relationship Id="rId23" Type="http://schemas.openxmlformats.org/officeDocument/2006/relationships/slide" Target="slides/slide16.xml"/><Relationship Id="rId24" Type="http://schemas.openxmlformats.org/officeDocument/2006/relationships/slide" Target="slides/slide17.xml"/><Relationship Id="rId25" Type="http://schemas.openxmlformats.org/officeDocument/2006/relationships/slide" Target="slides/slide18.xml"/><Relationship Id="rId26" Type="http://schemas.openxmlformats.org/officeDocument/2006/relationships/slide" Target="slides/slide19.xml"/><Relationship Id="rId27" Type="http://schemas.openxmlformats.org/officeDocument/2006/relationships/slide" Target="slides/slide20.xml"/><Relationship Id="rId28" Type="http://schemas.openxmlformats.org/officeDocument/2006/relationships/slide" Target="slides/slide21.xml"/><Relationship Id="rId29" Type="http://schemas.openxmlformats.org/officeDocument/2006/relationships/slide" Target="slides/slide22.xml"/><Relationship Id="rId30" Type="http://schemas.openxmlformats.org/officeDocument/2006/relationships/slide" Target="slides/slide23.xml"/><Relationship Id="rId31" Type="http://schemas.openxmlformats.org/officeDocument/2006/relationships/slide" Target="slides/slide24.xml"/><Relationship Id="rId32" Type="http://schemas.openxmlformats.org/officeDocument/2006/relationships/slide" Target="slides/slide25.xml"/><Relationship Id="rId33" Type="http://schemas.openxmlformats.org/officeDocument/2006/relationships/slide" Target="slides/slide26.xml"/><Relationship Id="rId34" Type="http://schemas.openxmlformats.org/officeDocument/2006/relationships/slide" Target="slides/slide27.xml"/><Relationship Id="rId35" Type="http://schemas.openxmlformats.org/officeDocument/2006/relationships/slide" Target="slides/slide28.xml"/><Relationship Id="rId36" Type="http://schemas.openxmlformats.org/officeDocument/2006/relationships/slide" Target="slides/slide29.xml"/><Relationship Id="rId37" Type="http://schemas.openxmlformats.org/officeDocument/2006/relationships/slide" Target="slides/slide30.xml"/><Relationship Id="rId38" Type="http://schemas.openxmlformats.org/officeDocument/2006/relationships/slide" Target="slides/slide31.xml"/><Relationship Id="rId39" Type="http://schemas.openxmlformats.org/officeDocument/2006/relationships/slide" Target="slides/slide32.xml"/><Relationship Id="rId40" Type="http://schemas.openxmlformats.org/officeDocument/2006/relationships/slide" Target="slides/slide33.xml"/><Relationship Id="rId41" Type="http://schemas.openxmlformats.org/officeDocument/2006/relationships/slide" Target="slides/slide34.xml"/><Relationship Id="rId42" Type="http://schemas.openxmlformats.org/officeDocument/2006/relationships/slide" Target="slides/slide35.xml"/><Relationship Id="rId43" Type="http://schemas.openxmlformats.org/officeDocument/2006/relationships/slide" Target="slides/slide36.xml"/><Relationship Id="rId44" Type="http://schemas.openxmlformats.org/officeDocument/2006/relationships/slide" Target="slides/slide37.xml"/><Relationship Id="rId45" Type="http://schemas.openxmlformats.org/officeDocument/2006/relationships/slide" Target="slides/slide38.xml"/><Relationship Id="rId46" Type="http://schemas.openxmlformats.org/officeDocument/2006/relationships/slide" Target="slides/slide39.xml"/><Relationship Id="rId47" Type="http://schemas.openxmlformats.org/officeDocument/2006/relationships/slide" Target="slides/slide40.xml"/><Relationship Id="rId48" Type="http://schemas.openxmlformats.org/officeDocument/2006/relationships/slide" Target="slides/slide41.xml"/><Relationship Id="rId49" Type="http://schemas.openxmlformats.org/officeDocument/2006/relationships/slide" Target="slides/slide42.xml"/><Relationship Id="rId50" Type="http://schemas.openxmlformats.org/officeDocument/2006/relationships/slide" Target="slides/slide43.xml"/><Relationship Id="rId51" Type="http://schemas.openxmlformats.org/officeDocument/2006/relationships/slide" Target="slides/slide44.xml"/><Relationship Id="rId52" Type="http://schemas.openxmlformats.org/officeDocument/2006/relationships/slide" Target="slides/slide45.xml"/><Relationship Id="rId53" Type="http://schemas.openxmlformats.org/officeDocument/2006/relationships/slide" Target="slides/slide46.xml"/><Relationship Id="rId54" Type="http://schemas.openxmlformats.org/officeDocument/2006/relationships/slide" Target="slides/slide47.xml"/><Relationship Id="rId55" Type="http://schemas.openxmlformats.org/officeDocument/2006/relationships/slide" Target="slides/slide48.xml"/><Relationship Id="rId56" Type="http://schemas.openxmlformats.org/officeDocument/2006/relationships/slide" Target="slides/slide49.xml"/><Relationship Id="rId57" Type="http://schemas.openxmlformats.org/officeDocument/2006/relationships/slide" Target="slides/slide50.xml"/><Relationship Id="rId58" Type="http://schemas.openxmlformats.org/officeDocument/2006/relationships/slide" Target="slides/slide51.xml"/><Relationship Id="rId59" Type="http://schemas.openxmlformats.org/officeDocument/2006/relationships/slide" Target="slides/slide52.xml"/><Relationship Id="rId60" Type="http://schemas.openxmlformats.org/officeDocument/2006/relationships/slide" Target="slides/slide53.xml"/><Relationship Id="rId61" Type="http://schemas.openxmlformats.org/officeDocument/2006/relationships/slide" Target="slides/slide54.xml"/><Relationship Id="rId62" Type="http://schemas.openxmlformats.org/officeDocument/2006/relationships/slide" Target="slides/slide55.xml"/><Relationship Id="rId63" Type="http://schemas.openxmlformats.org/officeDocument/2006/relationships/slide" Target="slides/slide56.xml"/><Relationship Id="rId64" Type="http://schemas.openxmlformats.org/officeDocument/2006/relationships/slide" Target="slides/slide57.xml"/><Relationship Id="rId65" Type="http://schemas.openxmlformats.org/officeDocument/2006/relationships/slide" Target="slides/slide58.xml"/></Relationships>
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9" name="Shape 449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450" name="Shape 450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defRPr sz="1200">
        <a:latin typeface="+mj-lt"/>
        <a:ea typeface="+mj-ea"/>
        <a:cs typeface="+mj-cs"/>
        <a:sym typeface="Calibri"/>
      </a:defRPr>
    </a:lvl1pPr>
    <a:lvl2pPr indent="228600" defTabSz="457200" latinLnBrk="0">
      <a:defRPr sz="1200">
        <a:latin typeface="+mj-lt"/>
        <a:ea typeface="+mj-ea"/>
        <a:cs typeface="+mj-cs"/>
        <a:sym typeface="Calibri"/>
      </a:defRPr>
    </a:lvl2pPr>
    <a:lvl3pPr indent="457200" defTabSz="457200" latinLnBrk="0">
      <a:defRPr sz="1200">
        <a:latin typeface="+mj-lt"/>
        <a:ea typeface="+mj-ea"/>
        <a:cs typeface="+mj-cs"/>
        <a:sym typeface="Calibri"/>
      </a:defRPr>
    </a:lvl3pPr>
    <a:lvl4pPr indent="685800" defTabSz="457200" latinLnBrk="0">
      <a:defRPr sz="1200">
        <a:latin typeface="+mj-lt"/>
        <a:ea typeface="+mj-ea"/>
        <a:cs typeface="+mj-cs"/>
        <a:sym typeface="Calibri"/>
      </a:defRPr>
    </a:lvl4pPr>
    <a:lvl5pPr indent="914400" defTabSz="457200" latinLnBrk="0">
      <a:defRPr sz="1200">
        <a:latin typeface="+mj-lt"/>
        <a:ea typeface="+mj-ea"/>
        <a:cs typeface="+mj-cs"/>
        <a:sym typeface="Calibri"/>
      </a:defRPr>
    </a:lvl5pPr>
    <a:lvl6pPr indent="1143000" defTabSz="457200" latinLnBrk="0">
      <a:defRPr sz="1200">
        <a:latin typeface="+mj-lt"/>
        <a:ea typeface="+mj-ea"/>
        <a:cs typeface="+mj-cs"/>
        <a:sym typeface="Calibri"/>
      </a:defRPr>
    </a:lvl6pPr>
    <a:lvl7pPr indent="1371600" defTabSz="457200" latinLnBrk="0">
      <a:defRPr sz="1200">
        <a:latin typeface="+mj-lt"/>
        <a:ea typeface="+mj-ea"/>
        <a:cs typeface="+mj-cs"/>
        <a:sym typeface="Calibri"/>
      </a:defRPr>
    </a:lvl7pPr>
    <a:lvl8pPr indent="1600200" defTabSz="457200" latinLnBrk="0">
      <a:defRPr sz="1200">
        <a:latin typeface="+mj-lt"/>
        <a:ea typeface="+mj-ea"/>
        <a:cs typeface="+mj-cs"/>
        <a:sym typeface="Calibri"/>
      </a:defRPr>
    </a:lvl8pPr>
    <a:lvl9pPr indent="1828800" defTabSz="457200" latinLnBrk="0">
      <a:defRPr sz="1200">
        <a:latin typeface="+mj-lt"/>
        <a:ea typeface="+mj-ea"/>
        <a:cs typeface="+mj-cs"/>
        <a:sym typeface="Calibri"/>
      </a:defRPr>
    </a:lvl9pPr>
  </p:notesStyle>
</p:notesMaster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itle" showMasterSp="1" showMasterPhAnim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Text"/>
          <p:cNvSpPr txBox="1"/>
          <p:nvPr>
            <p:ph type="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12" name="Body Level One…"/>
          <p:cNvSpPr txBox="1"/>
          <p:nvPr>
            <p:ph type="body" sz="quarter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SzTx/>
              <a:buFontTx/>
              <a:buNone/>
              <a:defRPr>
                <a:solidFill>
                  <a:srgbClr val="888888"/>
                </a:solidFill>
              </a:defRPr>
            </a:lvl1pPr>
            <a:lvl2pPr marL="0" indent="0" algn="ctr">
              <a:buSzTx/>
              <a:buFontTx/>
              <a:buNone/>
              <a:defRPr>
                <a:solidFill>
                  <a:srgbClr val="888888"/>
                </a:solidFill>
              </a:defRPr>
            </a:lvl2pPr>
            <a:lvl3pPr marL="0" indent="0" algn="ctr">
              <a:buSzTx/>
              <a:buFontTx/>
              <a:buNone/>
              <a:defRPr>
                <a:solidFill>
                  <a:srgbClr val="888888"/>
                </a:solidFill>
              </a:defRPr>
            </a:lvl3pPr>
            <a:lvl4pPr marL="0" indent="0" algn="ctr">
              <a:buSzTx/>
              <a:buFontTx/>
              <a:buNone/>
              <a:defRPr>
                <a:solidFill>
                  <a:srgbClr val="888888"/>
                </a:solidFill>
              </a:defRPr>
            </a:lvl4pPr>
            <a:lvl5pPr marL="0" indent="0" algn="ctr">
              <a:buSzTx/>
              <a:buFontTx/>
              <a:buNone/>
              <a:defRPr>
                <a:solidFill>
                  <a:srgbClr val="888888"/>
                </a:solidFill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Title Text"/>
          <p:cNvSpPr txBox="1"/>
          <p:nvPr>
            <p:ph type="title"/>
          </p:nvPr>
        </p:nvSpPr>
        <p:spPr>
          <a:xfrm>
            <a:off x="4572000" y="584200"/>
            <a:ext cx="3890965" cy="1828800"/>
          </a:xfrm>
          <a:prstGeom prst="rect">
            <a:avLst/>
          </a:prstGeom>
        </p:spPr>
        <p:txBody>
          <a:bodyPr anchor="b"/>
          <a:lstStyle>
            <a:lvl1pPr defTabSz="914400">
              <a:defRPr b="1" sz="3200">
                <a:latin typeface="+mj-lt"/>
                <a:ea typeface="+mj-ea"/>
                <a:cs typeface="+mj-cs"/>
                <a:sym typeface="Calibri"/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93" name="Body Level One…"/>
          <p:cNvSpPr txBox="1"/>
          <p:nvPr>
            <p:ph type="body" sz="quarter" idx="1"/>
          </p:nvPr>
        </p:nvSpPr>
        <p:spPr>
          <a:xfrm>
            <a:off x="4572000" y="3835400"/>
            <a:ext cx="3886200" cy="2235200"/>
          </a:xfrm>
          <a:prstGeom prst="rect">
            <a:avLst/>
          </a:prstGeom>
        </p:spPr>
        <p:txBody>
          <a:bodyPr/>
          <a:lstStyle>
            <a:lvl1pPr marL="0" indent="0" algn="ctr" defTabSz="914400">
              <a:spcBef>
                <a:spcPts val="900"/>
              </a:spcBef>
              <a:buSzTx/>
              <a:buFontTx/>
              <a:buNone/>
              <a:defRPr sz="2400">
                <a:latin typeface="+mj-lt"/>
                <a:ea typeface="+mj-ea"/>
                <a:cs typeface="+mj-cs"/>
                <a:sym typeface="Calibri"/>
              </a:defRPr>
            </a:lvl1pPr>
            <a:lvl2pPr marL="731519" indent="-274319" algn="ctr" defTabSz="914400">
              <a:spcBef>
                <a:spcPts val="900"/>
              </a:spcBef>
              <a:buFontTx/>
              <a:defRPr sz="2400">
                <a:latin typeface="+mj-lt"/>
                <a:ea typeface="+mj-ea"/>
                <a:cs typeface="+mj-cs"/>
                <a:sym typeface="Calibri"/>
              </a:defRPr>
            </a:lvl2pPr>
            <a:lvl3pPr marL="1074419" indent="-274319" algn="ctr" defTabSz="914400">
              <a:spcBef>
                <a:spcPts val="900"/>
              </a:spcBef>
              <a:buFontTx/>
              <a:defRPr sz="2400">
                <a:latin typeface="+mj-lt"/>
                <a:ea typeface="+mj-ea"/>
                <a:cs typeface="+mj-cs"/>
                <a:sym typeface="Calibri"/>
              </a:defRPr>
            </a:lvl3pPr>
            <a:lvl4pPr marL="1447800" indent="-304800" algn="ctr" defTabSz="914400">
              <a:spcBef>
                <a:spcPts val="900"/>
              </a:spcBef>
              <a:buFontTx/>
              <a:defRPr sz="2400">
                <a:latin typeface="+mj-lt"/>
                <a:ea typeface="+mj-ea"/>
                <a:cs typeface="+mj-cs"/>
                <a:sym typeface="Calibri"/>
              </a:defRPr>
            </a:lvl4pPr>
            <a:lvl5pPr marL="1790700" indent="-304800" algn="ctr" defTabSz="914400">
              <a:spcBef>
                <a:spcPts val="900"/>
              </a:spcBef>
              <a:buFontTx/>
              <a:defRPr sz="2400">
                <a:latin typeface="+mj-lt"/>
                <a:ea typeface="+mj-ea"/>
                <a:cs typeface="+mj-cs"/>
                <a:sym typeface="Calibri"/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94" name="Slide Number"/>
          <p:cNvSpPr txBox="1"/>
          <p:nvPr>
            <p:ph type="sldNum" sz="quarter" idx="2"/>
          </p:nvPr>
        </p:nvSpPr>
        <p:spPr>
          <a:xfrm>
            <a:off x="4572000" y="6450202"/>
            <a:ext cx="284369" cy="280798"/>
          </a:xfrm>
          <a:prstGeom prst="rect">
            <a:avLst/>
          </a:prstGeom>
        </p:spPr>
        <p:txBody>
          <a:bodyPr anchor="b"/>
          <a:lstStyle>
            <a:lvl1pPr algn="l">
              <a:defRPr sz="1400">
                <a:solidFill>
                  <a:srgbClr val="E7D19A"/>
                </a:solidFill>
                <a:latin typeface="+mj-lt"/>
                <a:ea typeface="+mj-ea"/>
                <a:cs typeface="+mj-cs"/>
                <a:sym typeface="Calibri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Title Text"/>
          <p:cNvSpPr txBox="1"/>
          <p:nvPr>
            <p:ph type="title"/>
          </p:nvPr>
        </p:nvSpPr>
        <p:spPr>
          <a:xfrm>
            <a:off x="1371600" y="508000"/>
            <a:ext cx="7467600" cy="990600"/>
          </a:xfrm>
          <a:prstGeom prst="rect">
            <a:avLst/>
          </a:prstGeom>
        </p:spPr>
        <p:txBody>
          <a:bodyPr anchor="b"/>
          <a:lstStyle>
            <a:lvl1pPr algn="l" defTabSz="914400">
              <a:defRPr b="1" sz="3200">
                <a:latin typeface="+mj-lt"/>
                <a:ea typeface="+mj-ea"/>
                <a:cs typeface="+mj-cs"/>
                <a:sym typeface="Calibri"/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102" name="Body Level One…"/>
          <p:cNvSpPr txBox="1"/>
          <p:nvPr>
            <p:ph type="body" idx="1"/>
          </p:nvPr>
        </p:nvSpPr>
        <p:spPr>
          <a:xfrm>
            <a:off x="304800" y="1803400"/>
            <a:ext cx="8534400" cy="4445000"/>
          </a:xfrm>
          <a:prstGeom prst="rect">
            <a:avLst/>
          </a:prstGeom>
        </p:spPr>
        <p:txBody>
          <a:bodyPr/>
          <a:lstStyle>
            <a:lvl1pPr defTabSz="914400">
              <a:spcBef>
                <a:spcPts val="500"/>
              </a:spcBef>
              <a:buClr>
                <a:srgbClr val="CC0000"/>
              </a:buClr>
              <a:buFont typeface="Times Roman"/>
              <a:defRPr sz="2400">
                <a:latin typeface="+mj-lt"/>
                <a:ea typeface="+mj-ea"/>
                <a:cs typeface="+mj-cs"/>
                <a:sym typeface="Calibri"/>
              </a:defRPr>
            </a:lvl1pPr>
            <a:lvl2pPr marL="731519" indent="-274319" defTabSz="914400">
              <a:spcBef>
                <a:spcPts val="500"/>
              </a:spcBef>
              <a:buClr>
                <a:srgbClr val="CC0000"/>
              </a:buClr>
              <a:buFont typeface="Times Roman"/>
              <a:defRPr sz="2400">
                <a:latin typeface="+mj-lt"/>
                <a:ea typeface="+mj-ea"/>
                <a:cs typeface="+mj-cs"/>
                <a:sym typeface="Calibri"/>
              </a:defRPr>
            </a:lvl2pPr>
            <a:lvl3pPr marL="1074419" indent="-274319" defTabSz="914400">
              <a:spcBef>
                <a:spcPts val="500"/>
              </a:spcBef>
              <a:buClr>
                <a:srgbClr val="CC0000"/>
              </a:buClr>
              <a:buFont typeface="Times Roman"/>
              <a:defRPr sz="2400">
                <a:latin typeface="+mj-lt"/>
                <a:ea typeface="+mj-ea"/>
                <a:cs typeface="+mj-cs"/>
                <a:sym typeface="Calibri"/>
              </a:defRPr>
            </a:lvl3pPr>
            <a:lvl4pPr marL="1447800" indent="-304800" defTabSz="914400">
              <a:spcBef>
                <a:spcPts val="500"/>
              </a:spcBef>
              <a:buClr>
                <a:srgbClr val="CC0000"/>
              </a:buClr>
              <a:buFont typeface="Times Roman"/>
              <a:defRPr sz="2400">
                <a:latin typeface="+mj-lt"/>
                <a:ea typeface="+mj-ea"/>
                <a:cs typeface="+mj-cs"/>
                <a:sym typeface="Calibri"/>
              </a:defRPr>
            </a:lvl4pPr>
            <a:lvl5pPr marL="1790700" indent="-304800" defTabSz="914400">
              <a:spcBef>
                <a:spcPts val="500"/>
              </a:spcBef>
              <a:buClr>
                <a:srgbClr val="CC0000"/>
              </a:buClr>
              <a:buFont typeface="Times Roman"/>
              <a:defRPr sz="2400">
                <a:latin typeface="+mj-lt"/>
                <a:ea typeface="+mj-ea"/>
                <a:cs typeface="+mj-cs"/>
                <a:sym typeface="Calibri"/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03" name="Slide Number"/>
          <p:cNvSpPr txBox="1"/>
          <p:nvPr>
            <p:ph type="sldNum" sz="quarter" idx="2"/>
          </p:nvPr>
        </p:nvSpPr>
        <p:spPr>
          <a:xfrm>
            <a:off x="304800" y="6273800"/>
            <a:ext cx="284369" cy="280797"/>
          </a:xfrm>
          <a:prstGeom prst="rect">
            <a:avLst/>
          </a:prstGeom>
        </p:spPr>
        <p:txBody>
          <a:bodyPr anchor="t"/>
          <a:lstStyle>
            <a:lvl1pPr algn="l">
              <a:defRPr sz="1400">
                <a:solidFill>
                  <a:srgbClr val="000000"/>
                </a:solidFill>
                <a:latin typeface="+mj-lt"/>
                <a:ea typeface="+mj-ea"/>
                <a:cs typeface="+mj-cs"/>
                <a:sym typeface="Calibri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Title Text"/>
          <p:cNvSpPr txBox="1"/>
          <p:nvPr>
            <p:ph type="title"/>
          </p:nvPr>
        </p:nvSpPr>
        <p:spPr>
          <a:xfrm>
            <a:off x="722312" y="4406901"/>
            <a:ext cx="7772401" cy="1362077"/>
          </a:xfrm>
          <a:prstGeom prst="rect">
            <a:avLst/>
          </a:prstGeom>
        </p:spPr>
        <p:txBody>
          <a:bodyPr anchor="t"/>
          <a:lstStyle>
            <a:lvl1pPr algn="l" defTabSz="914400">
              <a:defRPr b="1" cap="all" sz="3200">
                <a:latin typeface="+mj-lt"/>
                <a:ea typeface="+mj-ea"/>
                <a:cs typeface="+mj-cs"/>
                <a:sym typeface="Calibri"/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111" name="Body Level One…"/>
          <p:cNvSpPr txBox="1"/>
          <p:nvPr>
            <p:ph type="body" sz="quarter" idx="1"/>
          </p:nvPr>
        </p:nvSpPr>
        <p:spPr>
          <a:xfrm>
            <a:off x="722312" y="2906713"/>
            <a:ext cx="7772401" cy="1500189"/>
          </a:xfrm>
          <a:prstGeom prst="rect">
            <a:avLst/>
          </a:prstGeom>
        </p:spPr>
        <p:txBody>
          <a:bodyPr anchor="b"/>
          <a:lstStyle>
            <a:lvl1pPr marL="0" indent="0" defTabSz="914400">
              <a:spcBef>
                <a:spcPts val="400"/>
              </a:spcBef>
              <a:buSzTx/>
              <a:buFontTx/>
              <a:buNone/>
              <a:defRPr sz="2000">
                <a:latin typeface="+mj-lt"/>
                <a:ea typeface="+mj-ea"/>
                <a:cs typeface="+mj-cs"/>
                <a:sym typeface="Calibri"/>
              </a:defRPr>
            </a:lvl1pPr>
            <a:lvl2pPr marL="0" indent="0" defTabSz="914400">
              <a:spcBef>
                <a:spcPts val="400"/>
              </a:spcBef>
              <a:buSzTx/>
              <a:buFontTx/>
              <a:buNone/>
              <a:defRPr sz="2000">
                <a:latin typeface="+mj-lt"/>
                <a:ea typeface="+mj-ea"/>
                <a:cs typeface="+mj-cs"/>
                <a:sym typeface="Calibri"/>
              </a:defRPr>
            </a:lvl2pPr>
            <a:lvl3pPr marL="0" indent="0" defTabSz="914400">
              <a:spcBef>
                <a:spcPts val="400"/>
              </a:spcBef>
              <a:buSzTx/>
              <a:buFontTx/>
              <a:buNone/>
              <a:defRPr sz="2000">
                <a:latin typeface="+mj-lt"/>
                <a:ea typeface="+mj-ea"/>
                <a:cs typeface="+mj-cs"/>
                <a:sym typeface="Calibri"/>
              </a:defRPr>
            </a:lvl3pPr>
            <a:lvl4pPr marL="0" indent="0" defTabSz="914400">
              <a:spcBef>
                <a:spcPts val="400"/>
              </a:spcBef>
              <a:buSzTx/>
              <a:buFontTx/>
              <a:buNone/>
              <a:defRPr sz="2000">
                <a:latin typeface="+mj-lt"/>
                <a:ea typeface="+mj-ea"/>
                <a:cs typeface="+mj-cs"/>
                <a:sym typeface="Calibri"/>
              </a:defRPr>
            </a:lvl4pPr>
            <a:lvl5pPr marL="0" indent="0" defTabSz="914400">
              <a:spcBef>
                <a:spcPts val="400"/>
              </a:spcBef>
              <a:buSzTx/>
              <a:buFontTx/>
              <a:buNone/>
              <a:defRPr sz="2000">
                <a:latin typeface="+mj-lt"/>
                <a:ea typeface="+mj-ea"/>
                <a:cs typeface="+mj-cs"/>
                <a:sym typeface="Calibri"/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12" name="Slide Number"/>
          <p:cNvSpPr txBox="1"/>
          <p:nvPr>
            <p:ph type="sldNum" sz="quarter" idx="2"/>
          </p:nvPr>
        </p:nvSpPr>
        <p:spPr>
          <a:xfrm>
            <a:off x="304800" y="6273800"/>
            <a:ext cx="284369" cy="280797"/>
          </a:xfrm>
          <a:prstGeom prst="rect">
            <a:avLst/>
          </a:prstGeom>
        </p:spPr>
        <p:txBody>
          <a:bodyPr anchor="t"/>
          <a:lstStyle>
            <a:lvl1pPr algn="l">
              <a:defRPr sz="1400">
                <a:solidFill>
                  <a:srgbClr val="000000"/>
                </a:solidFill>
                <a:latin typeface="+mj-lt"/>
                <a:ea typeface="+mj-ea"/>
                <a:cs typeface="+mj-cs"/>
                <a:sym typeface="Calibri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Title Text"/>
          <p:cNvSpPr txBox="1"/>
          <p:nvPr>
            <p:ph type="title"/>
          </p:nvPr>
        </p:nvSpPr>
        <p:spPr>
          <a:xfrm>
            <a:off x="1371600" y="508000"/>
            <a:ext cx="7467600" cy="990600"/>
          </a:xfrm>
          <a:prstGeom prst="rect">
            <a:avLst/>
          </a:prstGeom>
        </p:spPr>
        <p:txBody>
          <a:bodyPr anchor="b"/>
          <a:lstStyle>
            <a:lvl1pPr algn="l" defTabSz="914400">
              <a:defRPr b="1" sz="3200">
                <a:latin typeface="+mj-lt"/>
                <a:ea typeface="+mj-ea"/>
                <a:cs typeface="+mj-cs"/>
                <a:sym typeface="Calibri"/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120" name="Body Level One…"/>
          <p:cNvSpPr txBox="1"/>
          <p:nvPr>
            <p:ph type="body" sz="half" idx="1"/>
          </p:nvPr>
        </p:nvSpPr>
        <p:spPr>
          <a:xfrm>
            <a:off x="304800" y="1752600"/>
            <a:ext cx="3810000" cy="4495800"/>
          </a:xfrm>
          <a:prstGeom prst="rect">
            <a:avLst/>
          </a:prstGeom>
        </p:spPr>
        <p:txBody>
          <a:bodyPr/>
          <a:lstStyle>
            <a:lvl1pPr defTabSz="914400">
              <a:spcBef>
                <a:spcPts val="500"/>
              </a:spcBef>
              <a:buClr>
                <a:srgbClr val="CC0000"/>
              </a:buClr>
              <a:buFont typeface="Times Roman"/>
              <a:defRPr sz="2400">
                <a:latin typeface="+mj-lt"/>
                <a:ea typeface="+mj-ea"/>
                <a:cs typeface="+mj-cs"/>
                <a:sym typeface="Calibri"/>
              </a:defRPr>
            </a:lvl1pPr>
            <a:lvl2pPr marL="731519" indent="-274319" defTabSz="914400">
              <a:spcBef>
                <a:spcPts val="500"/>
              </a:spcBef>
              <a:buClr>
                <a:srgbClr val="CC0000"/>
              </a:buClr>
              <a:buFont typeface="Times Roman"/>
              <a:defRPr sz="2400">
                <a:latin typeface="+mj-lt"/>
                <a:ea typeface="+mj-ea"/>
                <a:cs typeface="+mj-cs"/>
                <a:sym typeface="Calibri"/>
              </a:defRPr>
            </a:lvl2pPr>
            <a:lvl3pPr marL="1074419" indent="-274319" defTabSz="914400">
              <a:spcBef>
                <a:spcPts val="500"/>
              </a:spcBef>
              <a:buClr>
                <a:srgbClr val="CC0000"/>
              </a:buClr>
              <a:buFont typeface="Times Roman"/>
              <a:defRPr sz="2400">
                <a:latin typeface="+mj-lt"/>
                <a:ea typeface="+mj-ea"/>
                <a:cs typeface="+mj-cs"/>
                <a:sym typeface="Calibri"/>
              </a:defRPr>
            </a:lvl3pPr>
            <a:lvl4pPr marL="1447800" indent="-304800" defTabSz="914400">
              <a:spcBef>
                <a:spcPts val="500"/>
              </a:spcBef>
              <a:buClr>
                <a:srgbClr val="CC0000"/>
              </a:buClr>
              <a:buFont typeface="Times Roman"/>
              <a:defRPr sz="2400">
                <a:latin typeface="+mj-lt"/>
                <a:ea typeface="+mj-ea"/>
                <a:cs typeface="+mj-cs"/>
                <a:sym typeface="Calibri"/>
              </a:defRPr>
            </a:lvl4pPr>
            <a:lvl5pPr marL="1790700" indent="-304800" defTabSz="914400">
              <a:spcBef>
                <a:spcPts val="500"/>
              </a:spcBef>
              <a:buClr>
                <a:srgbClr val="CC0000"/>
              </a:buClr>
              <a:buFont typeface="Times Roman"/>
              <a:defRPr sz="2400">
                <a:latin typeface="+mj-lt"/>
                <a:ea typeface="+mj-ea"/>
                <a:cs typeface="+mj-cs"/>
                <a:sym typeface="Calibri"/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21" name="Slide Number"/>
          <p:cNvSpPr txBox="1"/>
          <p:nvPr>
            <p:ph type="sldNum" sz="quarter" idx="2"/>
          </p:nvPr>
        </p:nvSpPr>
        <p:spPr>
          <a:xfrm>
            <a:off x="304800" y="6273800"/>
            <a:ext cx="284369" cy="280797"/>
          </a:xfrm>
          <a:prstGeom prst="rect">
            <a:avLst/>
          </a:prstGeom>
        </p:spPr>
        <p:txBody>
          <a:bodyPr anchor="t"/>
          <a:lstStyle>
            <a:lvl1pPr algn="l">
              <a:defRPr sz="1400">
                <a:solidFill>
                  <a:srgbClr val="000000"/>
                </a:solidFill>
                <a:latin typeface="+mj-lt"/>
                <a:ea typeface="+mj-ea"/>
                <a:cs typeface="+mj-cs"/>
                <a:sym typeface="Calibri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Title Text"/>
          <p:cNvSpPr txBox="1"/>
          <p:nvPr>
            <p:ph type="title"/>
          </p:nvPr>
        </p:nvSpPr>
        <p:spPr>
          <a:xfrm>
            <a:off x="1295400" y="274639"/>
            <a:ext cx="7391400" cy="1143001"/>
          </a:xfrm>
          <a:prstGeom prst="rect">
            <a:avLst/>
          </a:prstGeom>
        </p:spPr>
        <p:txBody>
          <a:bodyPr anchor="b"/>
          <a:lstStyle>
            <a:lvl1pPr algn="l" defTabSz="914400">
              <a:defRPr b="1" sz="3200">
                <a:latin typeface="+mj-lt"/>
                <a:ea typeface="+mj-ea"/>
                <a:cs typeface="+mj-cs"/>
                <a:sym typeface="Calibri"/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129" name="Body Level One…"/>
          <p:cNvSpPr txBox="1"/>
          <p:nvPr>
            <p:ph type="body" sz="quarter" idx="1"/>
          </p:nvPr>
        </p:nvSpPr>
        <p:spPr>
          <a:xfrm>
            <a:off x="304800" y="1535112"/>
            <a:ext cx="4040188" cy="639765"/>
          </a:xfrm>
          <a:prstGeom prst="rect">
            <a:avLst/>
          </a:prstGeom>
        </p:spPr>
        <p:txBody>
          <a:bodyPr anchor="b"/>
          <a:lstStyle>
            <a:lvl1pPr marL="0" indent="0" defTabSz="914400">
              <a:spcBef>
                <a:spcPts val="500"/>
              </a:spcBef>
              <a:buSzTx/>
              <a:buFontTx/>
              <a:buNone/>
              <a:defRPr b="1" sz="2400">
                <a:latin typeface="+mj-lt"/>
                <a:ea typeface="+mj-ea"/>
                <a:cs typeface="+mj-cs"/>
                <a:sym typeface="Calibri"/>
              </a:defRPr>
            </a:lvl1pPr>
            <a:lvl2pPr marL="0" indent="0" defTabSz="914400">
              <a:spcBef>
                <a:spcPts val="500"/>
              </a:spcBef>
              <a:buSzTx/>
              <a:buFontTx/>
              <a:buNone/>
              <a:defRPr b="1" sz="2400">
                <a:latin typeface="+mj-lt"/>
                <a:ea typeface="+mj-ea"/>
                <a:cs typeface="+mj-cs"/>
                <a:sym typeface="Calibri"/>
              </a:defRPr>
            </a:lvl2pPr>
            <a:lvl3pPr marL="0" indent="0" defTabSz="914400">
              <a:spcBef>
                <a:spcPts val="500"/>
              </a:spcBef>
              <a:buSzTx/>
              <a:buFontTx/>
              <a:buNone/>
              <a:defRPr b="1" sz="2400">
                <a:latin typeface="+mj-lt"/>
                <a:ea typeface="+mj-ea"/>
                <a:cs typeface="+mj-cs"/>
                <a:sym typeface="Calibri"/>
              </a:defRPr>
            </a:lvl3pPr>
            <a:lvl4pPr marL="0" indent="0" defTabSz="914400">
              <a:spcBef>
                <a:spcPts val="500"/>
              </a:spcBef>
              <a:buSzTx/>
              <a:buFontTx/>
              <a:buNone/>
              <a:defRPr b="1" sz="2400">
                <a:latin typeface="+mj-lt"/>
                <a:ea typeface="+mj-ea"/>
                <a:cs typeface="+mj-cs"/>
                <a:sym typeface="Calibri"/>
              </a:defRPr>
            </a:lvl4pPr>
            <a:lvl5pPr marL="0" indent="0" defTabSz="914400">
              <a:spcBef>
                <a:spcPts val="500"/>
              </a:spcBef>
              <a:buSzTx/>
              <a:buFontTx/>
              <a:buNone/>
              <a:defRPr b="1" sz="2400">
                <a:latin typeface="+mj-lt"/>
                <a:ea typeface="+mj-ea"/>
                <a:cs typeface="+mj-cs"/>
                <a:sym typeface="Calibri"/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0" name="Text Placeholder 4"/>
          <p:cNvSpPr/>
          <p:nvPr>
            <p:ph type="body" sz="quarter" idx="21"/>
          </p:nvPr>
        </p:nvSpPr>
        <p:spPr>
          <a:xfrm>
            <a:off x="4492626" y="1535112"/>
            <a:ext cx="4041777" cy="639766"/>
          </a:xfrm>
          <a:prstGeom prst="rect">
            <a:avLst/>
          </a:prstGeom>
        </p:spPr>
        <p:txBody>
          <a:bodyPr anchor="b"/>
          <a:lstStyle/>
          <a:p>
            <a:pPr/>
          </a:p>
        </p:txBody>
      </p:sp>
      <p:sp>
        <p:nvSpPr>
          <p:cNvPr id="131" name="Slide Number"/>
          <p:cNvSpPr txBox="1"/>
          <p:nvPr>
            <p:ph type="sldNum" sz="quarter" idx="2"/>
          </p:nvPr>
        </p:nvSpPr>
        <p:spPr>
          <a:xfrm>
            <a:off x="304800" y="6273800"/>
            <a:ext cx="284369" cy="280797"/>
          </a:xfrm>
          <a:prstGeom prst="rect">
            <a:avLst/>
          </a:prstGeom>
        </p:spPr>
        <p:txBody>
          <a:bodyPr anchor="t"/>
          <a:lstStyle>
            <a:lvl1pPr algn="l">
              <a:defRPr sz="1400">
                <a:solidFill>
                  <a:srgbClr val="000000"/>
                </a:solidFill>
                <a:latin typeface="+mj-lt"/>
                <a:ea typeface="+mj-ea"/>
                <a:cs typeface="+mj-cs"/>
                <a:sym typeface="Calibri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Title Text"/>
          <p:cNvSpPr txBox="1"/>
          <p:nvPr>
            <p:ph type="title"/>
          </p:nvPr>
        </p:nvSpPr>
        <p:spPr>
          <a:xfrm>
            <a:off x="1371600" y="508000"/>
            <a:ext cx="7467600" cy="990600"/>
          </a:xfrm>
          <a:prstGeom prst="rect">
            <a:avLst/>
          </a:prstGeom>
        </p:spPr>
        <p:txBody>
          <a:bodyPr anchor="b"/>
          <a:lstStyle>
            <a:lvl1pPr algn="l" defTabSz="914400">
              <a:defRPr b="1" sz="3200">
                <a:latin typeface="+mj-lt"/>
                <a:ea typeface="+mj-ea"/>
                <a:cs typeface="+mj-cs"/>
                <a:sym typeface="Calibri"/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139" name="Slide Number"/>
          <p:cNvSpPr txBox="1"/>
          <p:nvPr>
            <p:ph type="sldNum" sz="quarter" idx="2"/>
          </p:nvPr>
        </p:nvSpPr>
        <p:spPr>
          <a:xfrm>
            <a:off x="304800" y="6273800"/>
            <a:ext cx="284369" cy="280797"/>
          </a:xfrm>
          <a:prstGeom prst="rect">
            <a:avLst/>
          </a:prstGeom>
        </p:spPr>
        <p:txBody>
          <a:bodyPr anchor="t"/>
          <a:lstStyle>
            <a:lvl1pPr algn="l">
              <a:defRPr sz="1400">
                <a:solidFill>
                  <a:srgbClr val="000000"/>
                </a:solidFill>
                <a:latin typeface="+mj-lt"/>
                <a:ea typeface="+mj-ea"/>
                <a:cs typeface="+mj-cs"/>
                <a:sym typeface="Calibri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Slide Number"/>
          <p:cNvSpPr txBox="1"/>
          <p:nvPr>
            <p:ph type="sldNum" sz="quarter" idx="2"/>
          </p:nvPr>
        </p:nvSpPr>
        <p:spPr>
          <a:xfrm>
            <a:off x="304800" y="6273800"/>
            <a:ext cx="284369" cy="280797"/>
          </a:xfrm>
          <a:prstGeom prst="rect">
            <a:avLst/>
          </a:prstGeom>
        </p:spPr>
        <p:txBody>
          <a:bodyPr anchor="t"/>
          <a:lstStyle>
            <a:lvl1pPr algn="l">
              <a:defRPr sz="1400">
                <a:solidFill>
                  <a:srgbClr val="000000"/>
                </a:solidFill>
                <a:latin typeface="+mj-lt"/>
                <a:ea typeface="+mj-ea"/>
                <a:cs typeface="+mj-cs"/>
                <a:sym typeface="Calibri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Title Text"/>
          <p:cNvSpPr txBox="1"/>
          <p:nvPr>
            <p:ph type="title"/>
          </p:nvPr>
        </p:nvSpPr>
        <p:spPr>
          <a:xfrm>
            <a:off x="457218" y="1905000"/>
            <a:ext cx="3008316" cy="1162053"/>
          </a:xfrm>
          <a:prstGeom prst="rect">
            <a:avLst/>
          </a:prstGeom>
        </p:spPr>
        <p:txBody>
          <a:bodyPr anchor="b"/>
          <a:lstStyle>
            <a:lvl1pPr algn="l" defTabSz="914400">
              <a:defRPr b="1" sz="2000">
                <a:latin typeface="+mj-lt"/>
                <a:ea typeface="+mj-ea"/>
                <a:cs typeface="+mj-cs"/>
                <a:sym typeface="Calibri"/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154" name="Body Level One…"/>
          <p:cNvSpPr txBox="1"/>
          <p:nvPr>
            <p:ph type="body" idx="1"/>
          </p:nvPr>
        </p:nvSpPr>
        <p:spPr>
          <a:xfrm>
            <a:off x="3575050" y="273304"/>
            <a:ext cx="5111750" cy="5853115"/>
          </a:xfrm>
          <a:prstGeom prst="rect">
            <a:avLst/>
          </a:prstGeom>
        </p:spPr>
        <p:txBody>
          <a:bodyPr/>
          <a:lstStyle>
            <a:lvl1pPr defTabSz="914400">
              <a:buClr>
                <a:srgbClr val="CC0000"/>
              </a:buClr>
              <a:buFont typeface="Times Roman"/>
              <a:defRPr>
                <a:latin typeface="+mj-lt"/>
                <a:ea typeface="+mj-ea"/>
                <a:cs typeface="+mj-cs"/>
                <a:sym typeface="Calibri"/>
              </a:defRPr>
            </a:lvl1pPr>
            <a:lvl2pPr marL="718457" indent="-261257" defTabSz="914400">
              <a:buClr>
                <a:srgbClr val="CC0000"/>
              </a:buClr>
              <a:buFont typeface="Times Roman"/>
              <a:defRPr>
                <a:latin typeface="+mj-lt"/>
                <a:ea typeface="+mj-ea"/>
                <a:cs typeface="+mj-cs"/>
                <a:sym typeface="Calibri"/>
              </a:defRPr>
            </a:lvl2pPr>
            <a:lvl3pPr marL="1104900" defTabSz="914400">
              <a:buClr>
                <a:srgbClr val="CC0000"/>
              </a:buClr>
              <a:buFont typeface="Times Roman"/>
              <a:defRPr>
                <a:latin typeface="+mj-lt"/>
                <a:ea typeface="+mj-ea"/>
                <a:cs typeface="+mj-cs"/>
                <a:sym typeface="Calibri"/>
              </a:defRPr>
            </a:lvl3pPr>
            <a:lvl4pPr marL="1508760" defTabSz="914400">
              <a:buClr>
                <a:srgbClr val="CC0000"/>
              </a:buClr>
              <a:buFont typeface="Times Roman"/>
              <a:defRPr>
                <a:latin typeface="+mj-lt"/>
                <a:ea typeface="+mj-ea"/>
                <a:cs typeface="+mj-cs"/>
                <a:sym typeface="Calibri"/>
              </a:defRPr>
            </a:lvl4pPr>
            <a:lvl5pPr marL="1851660" defTabSz="914400">
              <a:buClr>
                <a:srgbClr val="CC0000"/>
              </a:buClr>
              <a:buFont typeface="Times Roman"/>
              <a:defRPr>
                <a:latin typeface="+mj-lt"/>
                <a:ea typeface="+mj-ea"/>
                <a:cs typeface="+mj-cs"/>
                <a:sym typeface="Calibri"/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55" name="Text Placeholder 3"/>
          <p:cNvSpPr/>
          <p:nvPr>
            <p:ph type="body" sz="quarter" idx="21"/>
          </p:nvPr>
        </p:nvSpPr>
        <p:spPr>
          <a:xfrm>
            <a:off x="457218" y="3124201"/>
            <a:ext cx="3008316" cy="3001966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56" name="Slide Number"/>
          <p:cNvSpPr txBox="1"/>
          <p:nvPr>
            <p:ph type="sldNum" sz="quarter" idx="2"/>
          </p:nvPr>
        </p:nvSpPr>
        <p:spPr>
          <a:xfrm>
            <a:off x="304800" y="6273800"/>
            <a:ext cx="284369" cy="280797"/>
          </a:xfrm>
          <a:prstGeom prst="rect">
            <a:avLst/>
          </a:prstGeom>
        </p:spPr>
        <p:txBody>
          <a:bodyPr anchor="t"/>
          <a:lstStyle>
            <a:lvl1pPr algn="l">
              <a:defRPr sz="1400">
                <a:solidFill>
                  <a:srgbClr val="000000"/>
                </a:solidFill>
                <a:latin typeface="+mj-lt"/>
                <a:ea typeface="+mj-ea"/>
                <a:cs typeface="+mj-cs"/>
                <a:sym typeface="Calibri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Title Text"/>
          <p:cNvSpPr txBox="1"/>
          <p:nvPr>
            <p:ph type="title"/>
          </p:nvPr>
        </p:nvSpPr>
        <p:spPr>
          <a:xfrm>
            <a:off x="1792288" y="4800601"/>
            <a:ext cx="5486402" cy="566741"/>
          </a:xfrm>
          <a:prstGeom prst="rect">
            <a:avLst/>
          </a:prstGeom>
        </p:spPr>
        <p:txBody>
          <a:bodyPr anchor="b"/>
          <a:lstStyle>
            <a:lvl1pPr algn="l" defTabSz="914400">
              <a:defRPr b="1" sz="2000">
                <a:latin typeface="+mj-lt"/>
                <a:ea typeface="+mj-ea"/>
                <a:cs typeface="+mj-cs"/>
                <a:sym typeface="Calibri"/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164" name="Picture Placeholder 2"/>
          <p:cNvSpPr/>
          <p:nvPr>
            <p:ph type="pic" sz="half" idx="21"/>
          </p:nvPr>
        </p:nvSpPr>
        <p:spPr>
          <a:xfrm>
            <a:off x="1792288" y="612775"/>
            <a:ext cx="5486402" cy="41148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165" name="Body Level One…"/>
          <p:cNvSpPr txBox="1"/>
          <p:nvPr>
            <p:ph type="body" sz="quarter" idx="1"/>
          </p:nvPr>
        </p:nvSpPr>
        <p:spPr>
          <a:xfrm>
            <a:off x="1792288" y="5367589"/>
            <a:ext cx="5486402" cy="804865"/>
          </a:xfrm>
          <a:prstGeom prst="rect">
            <a:avLst/>
          </a:prstGeom>
        </p:spPr>
        <p:txBody>
          <a:bodyPr/>
          <a:lstStyle>
            <a:lvl1pPr marL="0" indent="0" defTabSz="914400">
              <a:spcBef>
                <a:spcPts val="300"/>
              </a:spcBef>
              <a:buSzTx/>
              <a:buFontTx/>
              <a:buNone/>
              <a:defRPr sz="1400">
                <a:latin typeface="+mj-lt"/>
                <a:ea typeface="+mj-ea"/>
                <a:cs typeface="+mj-cs"/>
                <a:sym typeface="Calibri"/>
              </a:defRPr>
            </a:lvl1pPr>
            <a:lvl2pPr marL="0" indent="0" defTabSz="914400">
              <a:spcBef>
                <a:spcPts val="300"/>
              </a:spcBef>
              <a:buSzTx/>
              <a:buFontTx/>
              <a:buNone/>
              <a:defRPr sz="1400">
                <a:latin typeface="+mj-lt"/>
                <a:ea typeface="+mj-ea"/>
                <a:cs typeface="+mj-cs"/>
                <a:sym typeface="Calibri"/>
              </a:defRPr>
            </a:lvl2pPr>
            <a:lvl3pPr marL="0" indent="0" defTabSz="914400">
              <a:spcBef>
                <a:spcPts val="300"/>
              </a:spcBef>
              <a:buSzTx/>
              <a:buFontTx/>
              <a:buNone/>
              <a:defRPr sz="1400">
                <a:latin typeface="+mj-lt"/>
                <a:ea typeface="+mj-ea"/>
                <a:cs typeface="+mj-cs"/>
                <a:sym typeface="Calibri"/>
              </a:defRPr>
            </a:lvl3pPr>
            <a:lvl4pPr marL="0" indent="0" defTabSz="914400">
              <a:spcBef>
                <a:spcPts val="300"/>
              </a:spcBef>
              <a:buSzTx/>
              <a:buFontTx/>
              <a:buNone/>
              <a:defRPr sz="1400">
                <a:latin typeface="+mj-lt"/>
                <a:ea typeface="+mj-ea"/>
                <a:cs typeface="+mj-cs"/>
                <a:sym typeface="Calibri"/>
              </a:defRPr>
            </a:lvl4pPr>
            <a:lvl5pPr marL="0" indent="0" defTabSz="914400">
              <a:spcBef>
                <a:spcPts val="300"/>
              </a:spcBef>
              <a:buSzTx/>
              <a:buFontTx/>
              <a:buNone/>
              <a:defRPr sz="1400">
                <a:latin typeface="+mj-lt"/>
                <a:ea typeface="+mj-ea"/>
                <a:cs typeface="+mj-cs"/>
                <a:sym typeface="Calibri"/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66" name="Slide Number"/>
          <p:cNvSpPr txBox="1"/>
          <p:nvPr>
            <p:ph type="sldNum" sz="quarter" idx="2"/>
          </p:nvPr>
        </p:nvSpPr>
        <p:spPr>
          <a:xfrm>
            <a:off x="304800" y="6273800"/>
            <a:ext cx="284369" cy="280797"/>
          </a:xfrm>
          <a:prstGeom prst="rect">
            <a:avLst/>
          </a:prstGeom>
        </p:spPr>
        <p:txBody>
          <a:bodyPr anchor="t"/>
          <a:lstStyle>
            <a:lvl1pPr algn="l">
              <a:defRPr sz="1400">
                <a:solidFill>
                  <a:srgbClr val="000000"/>
                </a:solidFill>
                <a:latin typeface="+mj-lt"/>
                <a:ea typeface="+mj-ea"/>
                <a:cs typeface="+mj-cs"/>
                <a:sym typeface="Calibri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and Content ov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Title Text"/>
          <p:cNvSpPr txBox="1"/>
          <p:nvPr>
            <p:ph type="title"/>
          </p:nvPr>
        </p:nvSpPr>
        <p:spPr>
          <a:xfrm>
            <a:off x="1371600" y="381000"/>
            <a:ext cx="7543800" cy="990600"/>
          </a:xfrm>
          <a:prstGeom prst="rect">
            <a:avLst/>
          </a:prstGeom>
        </p:spPr>
        <p:txBody>
          <a:bodyPr anchor="b"/>
          <a:lstStyle>
            <a:lvl1pPr algn="l" defTabSz="914400">
              <a:defRPr b="1" sz="3200">
                <a:latin typeface="+mj-lt"/>
                <a:ea typeface="+mj-ea"/>
                <a:cs typeface="+mj-cs"/>
                <a:sym typeface="Calibri"/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174" name="Body Level One…"/>
          <p:cNvSpPr txBox="1"/>
          <p:nvPr>
            <p:ph type="body" sz="half" idx="1"/>
          </p:nvPr>
        </p:nvSpPr>
        <p:spPr>
          <a:xfrm>
            <a:off x="304800" y="1752601"/>
            <a:ext cx="7772400" cy="2171702"/>
          </a:xfrm>
          <a:prstGeom prst="rect">
            <a:avLst/>
          </a:prstGeom>
        </p:spPr>
        <p:txBody>
          <a:bodyPr/>
          <a:lstStyle>
            <a:lvl1pPr defTabSz="914400">
              <a:spcBef>
                <a:spcPts val="500"/>
              </a:spcBef>
              <a:buClr>
                <a:srgbClr val="CC0000"/>
              </a:buClr>
              <a:buFont typeface="Times Roman"/>
              <a:defRPr sz="2400">
                <a:latin typeface="+mj-lt"/>
                <a:ea typeface="+mj-ea"/>
                <a:cs typeface="+mj-cs"/>
                <a:sym typeface="Calibri"/>
              </a:defRPr>
            </a:lvl1pPr>
            <a:lvl2pPr marL="731519" indent="-274319" defTabSz="914400">
              <a:spcBef>
                <a:spcPts val="500"/>
              </a:spcBef>
              <a:buClr>
                <a:srgbClr val="CC0000"/>
              </a:buClr>
              <a:buFont typeface="Times Roman"/>
              <a:defRPr sz="2400">
                <a:latin typeface="+mj-lt"/>
                <a:ea typeface="+mj-ea"/>
                <a:cs typeface="+mj-cs"/>
                <a:sym typeface="Calibri"/>
              </a:defRPr>
            </a:lvl2pPr>
            <a:lvl3pPr marL="1074419" indent="-274319" defTabSz="914400">
              <a:spcBef>
                <a:spcPts val="500"/>
              </a:spcBef>
              <a:buClr>
                <a:srgbClr val="CC0000"/>
              </a:buClr>
              <a:buFont typeface="Times Roman"/>
              <a:defRPr sz="2400">
                <a:latin typeface="+mj-lt"/>
                <a:ea typeface="+mj-ea"/>
                <a:cs typeface="+mj-cs"/>
                <a:sym typeface="Calibri"/>
              </a:defRPr>
            </a:lvl3pPr>
            <a:lvl4pPr marL="1447800" indent="-304800" defTabSz="914400">
              <a:spcBef>
                <a:spcPts val="500"/>
              </a:spcBef>
              <a:buClr>
                <a:srgbClr val="CC0000"/>
              </a:buClr>
              <a:buFont typeface="Times Roman"/>
              <a:defRPr sz="2400">
                <a:latin typeface="+mj-lt"/>
                <a:ea typeface="+mj-ea"/>
                <a:cs typeface="+mj-cs"/>
                <a:sym typeface="Calibri"/>
              </a:defRPr>
            </a:lvl4pPr>
            <a:lvl5pPr marL="1790700" indent="-304800" defTabSz="914400">
              <a:spcBef>
                <a:spcPts val="500"/>
              </a:spcBef>
              <a:buClr>
                <a:srgbClr val="CC0000"/>
              </a:buClr>
              <a:buFont typeface="Times Roman"/>
              <a:defRPr sz="2400">
                <a:latin typeface="+mj-lt"/>
                <a:ea typeface="+mj-ea"/>
                <a:cs typeface="+mj-cs"/>
                <a:sym typeface="Calibri"/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75" name="Text Placeholder 3"/>
          <p:cNvSpPr/>
          <p:nvPr>
            <p:ph type="body" sz="half" idx="21"/>
          </p:nvPr>
        </p:nvSpPr>
        <p:spPr>
          <a:xfrm>
            <a:off x="304800" y="4076703"/>
            <a:ext cx="7772400" cy="2171702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76" name="Slide Number"/>
          <p:cNvSpPr txBox="1"/>
          <p:nvPr>
            <p:ph type="sldNum" sz="quarter" idx="2"/>
          </p:nvPr>
        </p:nvSpPr>
        <p:spPr>
          <a:xfrm>
            <a:off x="304800" y="6273800"/>
            <a:ext cx="284369" cy="280797"/>
          </a:xfrm>
          <a:prstGeom prst="rect">
            <a:avLst/>
          </a:prstGeom>
        </p:spPr>
        <p:txBody>
          <a:bodyPr anchor="t"/>
          <a:lstStyle>
            <a:lvl1pPr algn="l">
              <a:defRPr sz="1400">
                <a:solidFill>
                  <a:srgbClr val="000000"/>
                </a:solidFill>
                <a:latin typeface="+mj-lt"/>
                <a:ea typeface="+mj-ea"/>
                <a:cs typeface="+mj-cs"/>
                <a:sym typeface="Calibri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21" name="Body Level One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2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and Narrow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Title Text"/>
          <p:cNvSpPr txBox="1"/>
          <p:nvPr>
            <p:ph type="title"/>
          </p:nvPr>
        </p:nvSpPr>
        <p:spPr>
          <a:xfrm>
            <a:off x="1371600" y="508000"/>
            <a:ext cx="7467600" cy="990600"/>
          </a:xfrm>
          <a:prstGeom prst="rect">
            <a:avLst/>
          </a:prstGeom>
        </p:spPr>
        <p:txBody>
          <a:bodyPr anchor="b"/>
          <a:lstStyle>
            <a:lvl1pPr algn="l" defTabSz="914400">
              <a:defRPr b="1" sz="3200">
                <a:latin typeface="+mj-lt"/>
                <a:ea typeface="+mj-ea"/>
                <a:cs typeface="+mj-cs"/>
                <a:sym typeface="Calibri"/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184" name="Body Level One…"/>
          <p:cNvSpPr txBox="1"/>
          <p:nvPr>
            <p:ph type="body" idx="1"/>
          </p:nvPr>
        </p:nvSpPr>
        <p:spPr>
          <a:xfrm>
            <a:off x="304800" y="1803400"/>
            <a:ext cx="6858000" cy="4445000"/>
          </a:xfrm>
          <a:prstGeom prst="rect">
            <a:avLst/>
          </a:prstGeom>
        </p:spPr>
        <p:txBody>
          <a:bodyPr/>
          <a:lstStyle>
            <a:lvl1pPr defTabSz="914400">
              <a:spcBef>
                <a:spcPts val="500"/>
              </a:spcBef>
              <a:buClr>
                <a:srgbClr val="CC0000"/>
              </a:buClr>
              <a:buFont typeface="Times Roman"/>
              <a:defRPr sz="2400">
                <a:latin typeface="+mj-lt"/>
                <a:ea typeface="+mj-ea"/>
                <a:cs typeface="+mj-cs"/>
                <a:sym typeface="Calibri"/>
              </a:defRPr>
            </a:lvl1pPr>
            <a:lvl2pPr marL="731519" indent="-274319" defTabSz="914400">
              <a:spcBef>
                <a:spcPts val="500"/>
              </a:spcBef>
              <a:buClr>
                <a:srgbClr val="CC0000"/>
              </a:buClr>
              <a:buFont typeface="Times Roman"/>
              <a:defRPr sz="2400">
                <a:latin typeface="+mj-lt"/>
                <a:ea typeface="+mj-ea"/>
                <a:cs typeface="+mj-cs"/>
                <a:sym typeface="Calibri"/>
              </a:defRPr>
            </a:lvl2pPr>
            <a:lvl3pPr marL="1074419" indent="-274319" defTabSz="914400">
              <a:spcBef>
                <a:spcPts val="500"/>
              </a:spcBef>
              <a:buClr>
                <a:srgbClr val="CC0000"/>
              </a:buClr>
              <a:buFont typeface="Times Roman"/>
              <a:defRPr sz="2400">
                <a:latin typeface="+mj-lt"/>
                <a:ea typeface="+mj-ea"/>
                <a:cs typeface="+mj-cs"/>
                <a:sym typeface="Calibri"/>
              </a:defRPr>
            </a:lvl3pPr>
            <a:lvl4pPr marL="1447800" indent="-304800" defTabSz="914400">
              <a:spcBef>
                <a:spcPts val="500"/>
              </a:spcBef>
              <a:buClr>
                <a:srgbClr val="CC0000"/>
              </a:buClr>
              <a:buFont typeface="Times Roman"/>
              <a:defRPr sz="2400">
                <a:latin typeface="+mj-lt"/>
                <a:ea typeface="+mj-ea"/>
                <a:cs typeface="+mj-cs"/>
                <a:sym typeface="Calibri"/>
              </a:defRPr>
            </a:lvl4pPr>
            <a:lvl5pPr marL="1790700" indent="-304800" defTabSz="914400">
              <a:spcBef>
                <a:spcPts val="500"/>
              </a:spcBef>
              <a:buClr>
                <a:srgbClr val="CC0000"/>
              </a:buClr>
              <a:buFont typeface="Times Roman"/>
              <a:defRPr sz="2400">
                <a:latin typeface="+mj-lt"/>
                <a:ea typeface="+mj-ea"/>
                <a:cs typeface="+mj-cs"/>
                <a:sym typeface="Calibri"/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85" name="Slide Number"/>
          <p:cNvSpPr txBox="1"/>
          <p:nvPr>
            <p:ph type="sldNum" sz="quarter" idx="2"/>
          </p:nvPr>
        </p:nvSpPr>
        <p:spPr>
          <a:xfrm>
            <a:off x="304800" y="6273800"/>
            <a:ext cx="284369" cy="280797"/>
          </a:xfrm>
          <a:prstGeom prst="rect">
            <a:avLst/>
          </a:prstGeom>
        </p:spPr>
        <p:txBody>
          <a:bodyPr anchor="t"/>
          <a:lstStyle>
            <a:lvl1pPr algn="l">
              <a:defRPr sz="1400">
                <a:solidFill>
                  <a:srgbClr val="000000"/>
                </a:solidFill>
                <a:latin typeface="+mj-lt"/>
                <a:ea typeface="+mj-ea"/>
                <a:cs typeface="+mj-cs"/>
                <a:sym typeface="Calibri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Completely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Slide Number"/>
          <p:cNvSpPr txBox="1"/>
          <p:nvPr>
            <p:ph type="sldNum" sz="quarter" idx="2"/>
          </p:nvPr>
        </p:nvSpPr>
        <p:spPr>
          <a:xfrm>
            <a:off x="6280142" y="6215381"/>
            <a:ext cx="273059" cy="281939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Title Text"/>
          <p:cNvSpPr txBox="1"/>
          <p:nvPr>
            <p:ph type="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>
            <a:lvl1pPr defTabSz="914400">
              <a:defRPr>
                <a:latin typeface="+mj-lt"/>
                <a:ea typeface="+mj-ea"/>
                <a:cs typeface="+mj-cs"/>
                <a:sym typeface="Calibri"/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200" name="Body Level One…"/>
          <p:cNvSpPr txBox="1"/>
          <p:nvPr>
            <p:ph type="body" sz="quarter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 defTabSz="914400">
              <a:buSzTx/>
              <a:buFontTx/>
              <a:buNone/>
              <a:defRPr>
                <a:solidFill>
                  <a:srgbClr val="888888"/>
                </a:solidFill>
                <a:latin typeface="+mj-lt"/>
                <a:ea typeface="+mj-ea"/>
                <a:cs typeface="+mj-cs"/>
                <a:sym typeface="Calibri"/>
              </a:defRPr>
            </a:lvl1pPr>
            <a:lvl2pPr marL="0" indent="0" algn="ctr" defTabSz="914400">
              <a:buSzTx/>
              <a:buFontTx/>
              <a:buNone/>
              <a:defRPr>
                <a:solidFill>
                  <a:srgbClr val="888888"/>
                </a:solidFill>
                <a:latin typeface="+mj-lt"/>
                <a:ea typeface="+mj-ea"/>
                <a:cs typeface="+mj-cs"/>
                <a:sym typeface="Calibri"/>
              </a:defRPr>
            </a:lvl2pPr>
            <a:lvl3pPr marL="0" indent="0" algn="ctr" defTabSz="914400">
              <a:buSzTx/>
              <a:buFontTx/>
              <a:buNone/>
              <a:defRPr>
                <a:solidFill>
                  <a:srgbClr val="888888"/>
                </a:solidFill>
                <a:latin typeface="+mj-lt"/>
                <a:ea typeface="+mj-ea"/>
                <a:cs typeface="+mj-cs"/>
                <a:sym typeface="Calibri"/>
              </a:defRPr>
            </a:lvl3pPr>
            <a:lvl4pPr marL="0" indent="0" algn="ctr" defTabSz="914400">
              <a:buSzTx/>
              <a:buFontTx/>
              <a:buNone/>
              <a:defRPr>
                <a:solidFill>
                  <a:srgbClr val="888888"/>
                </a:solidFill>
                <a:latin typeface="+mj-lt"/>
                <a:ea typeface="+mj-ea"/>
                <a:cs typeface="+mj-cs"/>
                <a:sym typeface="Calibri"/>
              </a:defRPr>
            </a:lvl4pPr>
            <a:lvl5pPr marL="0" indent="0" algn="ctr" defTabSz="914400">
              <a:buSzTx/>
              <a:buFontTx/>
              <a:buNone/>
              <a:defRPr>
                <a:solidFill>
                  <a:srgbClr val="888888"/>
                </a:solidFill>
                <a:latin typeface="+mj-lt"/>
                <a:ea typeface="+mj-ea"/>
                <a:cs typeface="+mj-cs"/>
                <a:sym typeface="Calibri"/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01" name="Slide Number"/>
          <p:cNvSpPr txBox="1"/>
          <p:nvPr>
            <p:ph type="sldNum" sz="quarter" idx="2"/>
          </p:nvPr>
        </p:nvSpPr>
        <p:spPr>
          <a:xfrm>
            <a:off x="8428178" y="6414761"/>
            <a:ext cx="258623" cy="248303"/>
          </a:xfrm>
          <a:prstGeom prst="rect">
            <a:avLst/>
          </a:prstGeom>
        </p:spPr>
        <p:txBody>
          <a:bodyPr/>
          <a:lstStyle>
            <a:lvl1pPr>
              <a:defRPr>
                <a:latin typeface="+mj-lt"/>
                <a:ea typeface="+mj-ea"/>
                <a:cs typeface="+mj-cs"/>
                <a:sym typeface="Calibri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Title Text"/>
          <p:cNvSpPr txBox="1"/>
          <p:nvPr>
            <p:ph type="title"/>
          </p:nvPr>
        </p:nvSpPr>
        <p:spPr>
          <a:xfrm>
            <a:off x="457200" y="274638"/>
            <a:ext cx="8229600" cy="1143001"/>
          </a:xfrm>
          <a:prstGeom prst="rect">
            <a:avLst/>
          </a:prstGeom>
        </p:spPr>
        <p:txBody>
          <a:bodyPr/>
          <a:lstStyle>
            <a:lvl1pPr defTabSz="914400">
              <a:defRPr>
                <a:latin typeface="+mj-lt"/>
                <a:ea typeface="+mj-ea"/>
                <a:cs typeface="+mj-cs"/>
                <a:sym typeface="Calibri"/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209" name="Body Level One…"/>
          <p:cNvSpPr txBox="1"/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>
            <a:lvl1pPr defTabSz="914400">
              <a:defRPr>
                <a:latin typeface="+mj-lt"/>
                <a:ea typeface="+mj-ea"/>
                <a:cs typeface="+mj-cs"/>
                <a:sym typeface="Calibri"/>
              </a:defRPr>
            </a:lvl1pPr>
            <a:lvl2pPr defTabSz="914400">
              <a:buChar char="–"/>
              <a:defRPr>
                <a:latin typeface="+mj-lt"/>
                <a:ea typeface="+mj-ea"/>
                <a:cs typeface="+mj-cs"/>
                <a:sym typeface="Calibri"/>
              </a:defRPr>
            </a:lvl2pPr>
            <a:lvl3pPr defTabSz="914400">
              <a:defRPr>
                <a:latin typeface="+mj-lt"/>
                <a:ea typeface="+mj-ea"/>
                <a:cs typeface="+mj-cs"/>
                <a:sym typeface="Calibri"/>
              </a:defRPr>
            </a:lvl3pPr>
            <a:lvl4pPr defTabSz="914400">
              <a:buChar char="–"/>
              <a:defRPr>
                <a:latin typeface="+mj-lt"/>
                <a:ea typeface="+mj-ea"/>
                <a:cs typeface="+mj-cs"/>
                <a:sym typeface="Calibri"/>
              </a:defRPr>
            </a:lvl4pPr>
            <a:lvl5pPr defTabSz="914400">
              <a:buChar char="»"/>
              <a:defRPr>
                <a:latin typeface="+mj-lt"/>
                <a:ea typeface="+mj-ea"/>
                <a:cs typeface="+mj-cs"/>
                <a:sym typeface="Calibri"/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10" name="Slide Number"/>
          <p:cNvSpPr txBox="1"/>
          <p:nvPr>
            <p:ph type="sldNum" sz="quarter" idx="2"/>
          </p:nvPr>
        </p:nvSpPr>
        <p:spPr>
          <a:xfrm>
            <a:off x="8428178" y="6414761"/>
            <a:ext cx="258623" cy="248303"/>
          </a:xfrm>
          <a:prstGeom prst="rect">
            <a:avLst/>
          </a:prstGeom>
        </p:spPr>
        <p:txBody>
          <a:bodyPr/>
          <a:lstStyle>
            <a:lvl1pPr>
              <a:defRPr>
                <a:latin typeface="+mj-lt"/>
                <a:ea typeface="+mj-ea"/>
                <a:cs typeface="+mj-cs"/>
                <a:sym typeface="Calibri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Title Text"/>
          <p:cNvSpPr txBox="1"/>
          <p:nvPr>
            <p:ph type="title"/>
          </p:nvPr>
        </p:nvSpPr>
        <p:spPr>
          <a:xfrm>
            <a:off x="722312" y="4406900"/>
            <a:ext cx="7772401" cy="1362075"/>
          </a:xfrm>
          <a:prstGeom prst="rect">
            <a:avLst/>
          </a:prstGeom>
        </p:spPr>
        <p:txBody>
          <a:bodyPr anchor="t"/>
          <a:lstStyle>
            <a:lvl1pPr algn="l" defTabSz="914400">
              <a:defRPr b="1" cap="all" sz="4000">
                <a:latin typeface="+mj-lt"/>
                <a:ea typeface="+mj-ea"/>
                <a:cs typeface="+mj-cs"/>
                <a:sym typeface="Calibri"/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218" name="Body Level One…"/>
          <p:cNvSpPr txBox="1"/>
          <p:nvPr>
            <p:ph type="body" sz="quarter" idx="1"/>
          </p:nvPr>
        </p:nvSpPr>
        <p:spPr>
          <a:xfrm>
            <a:off x="722312" y="2906713"/>
            <a:ext cx="7772401" cy="1500189"/>
          </a:xfrm>
          <a:prstGeom prst="rect">
            <a:avLst/>
          </a:prstGeom>
        </p:spPr>
        <p:txBody>
          <a:bodyPr anchor="b"/>
          <a:lstStyle>
            <a:lvl1pPr marL="0" indent="0" defTabSz="914400">
              <a:spcBef>
                <a:spcPts val="400"/>
              </a:spcBef>
              <a:buSzTx/>
              <a:buFontTx/>
              <a:buNone/>
              <a:defRPr sz="2000">
                <a:solidFill>
                  <a:srgbClr val="888888"/>
                </a:solidFill>
                <a:latin typeface="+mj-lt"/>
                <a:ea typeface="+mj-ea"/>
                <a:cs typeface="+mj-cs"/>
                <a:sym typeface="Calibri"/>
              </a:defRPr>
            </a:lvl1pPr>
            <a:lvl2pPr marL="0" indent="0" defTabSz="914400">
              <a:spcBef>
                <a:spcPts val="400"/>
              </a:spcBef>
              <a:buSzTx/>
              <a:buFontTx/>
              <a:buNone/>
              <a:defRPr sz="2000">
                <a:solidFill>
                  <a:srgbClr val="888888"/>
                </a:solidFill>
                <a:latin typeface="+mj-lt"/>
                <a:ea typeface="+mj-ea"/>
                <a:cs typeface="+mj-cs"/>
                <a:sym typeface="Calibri"/>
              </a:defRPr>
            </a:lvl2pPr>
            <a:lvl3pPr marL="0" indent="0" defTabSz="914400">
              <a:spcBef>
                <a:spcPts val="400"/>
              </a:spcBef>
              <a:buSzTx/>
              <a:buFontTx/>
              <a:buNone/>
              <a:defRPr sz="2000">
                <a:solidFill>
                  <a:srgbClr val="888888"/>
                </a:solidFill>
                <a:latin typeface="+mj-lt"/>
                <a:ea typeface="+mj-ea"/>
                <a:cs typeface="+mj-cs"/>
                <a:sym typeface="Calibri"/>
              </a:defRPr>
            </a:lvl3pPr>
            <a:lvl4pPr marL="0" indent="0" defTabSz="914400">
              <a:spcBef>
                <a:spcPts val="400"/>
              </a:spcBef>
              <a:buSzTx/>
              <a:buFontTx/>
              <a:buNone/>
              <a:defRPr sz="2000">
                <a:solidFill>
                  <a:srgbClr val="888888"/>
                </a:solidFill>
                <a:latin typeface="+mj-lt"/>
                <a:ea typeface="+mj-ea"/>
                <a:cs typeface="+mj-cs"/>
                <a:sym typeface="Calibri"/>
              </a:defRPr>
            </a:lvl4pPr>
            <a:lvl5pPr marL="0" indent="0" defTabSz="914400">
              <a:spcBef>
                <a:spcPts val="400"/>
              </a:spcBef>
              <a:buSzTx/>
              <a:buFontTx/>
              <a:buNone/>
              <a:defRPr sz="2000">
                <a:solidFill>
                  <a:srgbClr val="888888"/>
                </a:solidFill>
                <a:latin typeface="+mj-lt"/>
                <a:ea typeface="+mj-ea"/>
                <a:cs typeface="+mj-cs"/>
                <a:sym typeface="Calibri"/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19" name="Slide Number"/>
          <p:cNvSpPr txBox="1"/>
          <p:nvPr>
            <p:ph type="sldNum" sz="quarter" idx="2"/>
          </p:nvPr>
        </p:nvSpPr>
        <p:spPr>
          <a:xfrm>
            <a:off x="8428178" y="6414761"/>
            <a:ext cx="258623" cy="248303"/>
          </a:xfrm>
          <a:prstGeom prst="rect">
            <a:avLst/>
          </a:prstGeom>
        </p:spPr>
        <p:txBody>
          <a:bodyPr/>
          <a:lstStyle>
            <a:lvl1pPr>
              <a:defRPr>
                <a:latin typeface="+mj-lt"/>
                <a:ea typeface="+mj-ea"/>
                <a:cs typeface="+mj-cs"/>
                <a:sym typeface="Calibri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Title Text"/>
          <p:cNvSpPr txBox="1"/>
          <p:nvPr>
            <p:ph type="title"/>
          </p:nvPr>
        </p:nvSpPr>
        <p:spPr>
          <a:xfrm>
            <a:off x="457200" y="274638"/>
            <a:ext cx="8229600" cy="1143001"/>
          </a:xfrm>
          <a:prstGeom prst="rect">
            <a:avLst/>
          </a:prstGeom>
        </p:spPr>
        <p:txBody>
          <a:bodyPr/>
          <a:lstStyle>
            <a:lvl1pPr defTabSz="914400">
              <a:defRPr>
                <a:latin typeface="+mj-lt"/>
                <a:ea typeface="+mj-ea"/>
                <a:cs typeface="+mj-cs"/>
                <a:sym typeface="Calibri"/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227" name="Body Level One…"/>
          <p:cNvSpPr txBox="1"/>
          <p:nvPr>
            <p:ph type="body"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 defTabSz="914400">
              <a:spcBef>
                <a:spcPts val="600"/>
              </a:spcBef>
              <a:defRPr sz="2800">
                <a:latin typeface="+mj-lt"/>
                <a:ea typeface="+mj-ea"/>
                <a:cs typeface="+mj-cs"/>
                <a:sym typeface="Calibri"/>
              </a:defRPr>
            </a:lvl1pPr>
            <a:lvl2pPr marL="790575" indent="-333375" defTabSz="914400">
              <a:spcBef>
                <a:spcPts val="600"/>
              </a:spcBef>
              <a:buChar char="–"/>
              <a:defRPr sz="2800">
                <a:latin typeface="+mj-lt"/>
                <a:ea typeface="+mj-ea"/>
                <a:cs typeface="+mj-cs"/>
                <a:sym typeface="Calibri"/>
              </a:defRPr>
            </a:lvl2pPr>
            <a:lvl3pPr marL="1234438" indent="-320038" defTabSz="914400">
              <a:spcBef>
                <a:spcPts val="600"/>
              </a:spcBef>
              <a:defRPr sz="2800">
                <a:latin typeface="+mj-lt"/>
                <a:ea typeface="+mj-ea"/>
                <a:cs typeface="+mj-cs"/>
                <a:sym typeface="Calibri"/>
              </a:defRPr>
            </a:lvl3pPr>
            <a:lvl4pPr marL="1727200" indent="-355600" defTabSz="914400">
              <a:spcBef>
                <a:spcPts val="600"/>
              </a:spcBef>
              <a:buChar char="–"/>
              <a:defRPr sz="2800">
                <a:latin typeface="+mj-lt"/>
                <a:ea typeface="+mj-ea"/>
                <a:cs typeface="+mj-cs"/>
                <a:sym typeface="Calibri"/>
              </a:defRPr>
            </a:lvl4pPr>
            <a:lvl5pPr marL="2184400" indent="-355600" defTabSz="914400">
              <a:spcBef>
                <a:spcPts val="600"/>
              </a:spcBef>
              <a:buChar char="»"/>
              <a:defRPr sz="2800">
                <a:latin typeface="+mj-lt"/>
                <a:ea typeface="+mj-ea"/>
                <a:cs typeface="+mj-cs"/>
                <a:sym typeface="Calibri"/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28" name="Slide Number"/>
          <p:cNvSpPr txBox="1"/>
          <p:nvPr>
            <p:ph type="sldNum" sz="quarter" idx="2"/>
          </p:nvPr>
        </p:nvSpPr>
        <p:spPr>
          <a:xfrm>
            <a:off x="8428178" y="6414761"/>
            <a:ext cx="258623" cy="248303"/>
          </a:xfrm>
          <a:prstGeom prst="rect">
            <a:avLst/>
          </a:prstGeom>
        </p:spPr>
        <p:txBody>
          <a:bodyPr/>
          <a:lstStyle>
            <a:lvl1pPr>
              <a:defRPr>
                <a:latin typeface="+mj-lt"/>
                <a:ea typeface="+mj-ea"/>
                <a:cs typeface="+mj-cs"/>
                <a:sym typeface="Calibri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Title Text"/>
          <p:cNvSpPr txBox="1"/>
          <p:nvPr>
            <p:ph type="title"/>
          </p:nvPr>
        </p:nvSpPr>
        <p:spPr>
          <a:xfrm>
            <a:off x="457200" y="274638"/>
            <a:ext cx="8229600" cy="1143001"/>
          </a:xfrm>
          <a:prstGeom prst="rect">
            <a:avLst/>
          </a:prstGeom>
        </p:spPr>
        <p:txBody>
          <a:bodyPr/>
          <a:lstStyle>
            <a:lvl1pPr defTabSz="914400">
              <a:defRPr>
                <a:latin typeface="+mj-lt"/>
                <a:ea typeface="+mj-ea"/>
                <a:cs typeface="+mj-cs"/>
                <a:sym typeface="Calibri"/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236" name="Body Level One…"/>
          <p:cNvSpPr txBox="1"/>
          <p:nvPr>
            <p:ph type="body" sz="quarter" idx="1"/>
          </p:nvPr>
        </p:nvSpPr>
        <p:spPr>
          <a:xfrm>
            <a:off x="457200" y="1535112"/>
            <a:ext cx="4040188" cy="639763"/>
          </a:xfrm>
          <a:prstGeom prst="rect">
            <a:avLst/>
          </a:prstGeom>
        </p:spPr>
        <p:txBody>
          <a:bodyPr anchor="b"/>
          <a:lstStyle>
            <a:lvl1pPr marL="0" indent="0" defTabSz="914400">
              <a:spcBef>
                <a:spcPts val="500"/>
              </a:spcBef>
              <a:buSzTx/>
              <a:buFontTx/>
              <a:buNone/>
              <a:defRPr b="1" sz="2400">
                <a:latin typeface="+mj-lt"/>
                <a:ea typeface="+mj-ea"/>
                <a:cs typeface="+mj-cs"/>
                <a:sym typeface="Calibri"/>
              </a:defRPr>
            </a:lvl1pPr>
            <a:lvl2pPr marL="0" indent="0" defTabSz="914400">
              <a:spcBef>
                <a:spcPts val="500"/>
              </a:spcBef>
              <a:buSzTx/>
              <a:buFontTx/>
              <a:buNone/>
              <a:defRPr b="1" sz="2400">
                <a:latin typeface="+mj-lt"/>
                <a:ea typeface="+mj-ea"/>
                <a:cs typeface="+mj-cs"/>
                <a:sym typeface="Calibri"/>
              </a:defRPr>
            </a:lvl2pPr>
            <a:lvl3pPr marL="0" indent="0" defTabSz="914400">
              <a:spcBef>
                <a:spcPts val="500"/>
              </a:spcBef>
              <a:buSzTx/>
              <a:buFontTx/>
              <a:buNone/>
              <a:defRPr b="1" sz="2400">
                <a:latin typeface="+mj-lt"/>
                <a:ea typeface="+mj-ea"/>
                <a:cs typeface="+mj-cs"/>
                <a:sym typeface="Calibri"/>
              </a:defRPr>
            </a:lvl3pPr>
            <a:lvl4pPr marL="0" indent="0" defTabSz="914400">
              <a:spcBef>
                <a:spcPts val="500"/>
              </a:spcBef>
              <a:buSzTx/>
              <a:buFontTx/>
              <a:buNone/>
              <a:defRPr b="1" sz="2400">
                <a:latin typeface="+mj-lt"/>
                <a:ea typeface="+mj-ea"/>
                <a:cs typeface="+mj-cs"/>
                <a:sym typeface="Calibri"/>
              </a:defRPr>
            </a:lvl4pPr>
            <a:lvl5pPr marL="0" indent="0" defTabSz="914400">
              <a:spcBef>
                <a:spcPts val="500"/>
              </a:spcBef>
              <a:buSzTx/>
              <a:buFontTx/>
              <a:buNone/>
              <a:defRPr b="1" sz="2400">
                <a:latin typeface="+mj-lt"/>
                <a:ea typeface="+mj-ea"/>
                <a:cs typeface="+mj-cs"/>
                <a:sym typeface="Calibri"/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37" name="Text Placeholder 4"/>
          <p:cNvSpPr/>
          <p:nvPr>
            <p:ph type="body" sz="quarter" idx="21"/>
          </p:nvPr>
        </p:nvSpPr>
        <p:spPr>
          <a:xfrm>
            <a:off x="4645025" y="1535111"/>
            <a:ext cx="4041775" cy="639765"/>
          </a:xfrm>
          <a:prstGeom prst="rect">
            <a:avLst/>
          </a:prstGeom>
        </p:spPr>
        <p:txBody>
          <a:bodyPr anchor="b"/>
          <a:lstStyle/>
          <a:p>
            <a:pPr/>
          </a:p>
        </p:txBody>
      </p:sp>
      <p:sp>
        <p:nvSpPr>
          <p:cNvPr id="238" name="Slide Number"/>
          <p:cNvSpPr txBox="1"/>
          <p:nvPr>
            <p:ph type="sldNum" sz="quarter" idx="2"/>
          </p:nvPr>
        </p:nvSpPr>
        <p:spPr>
          <a:xfrm>
            <a:off x="8428178" y="6414761"/>
            <a:ext cx="258623" cy="248303"/>
          </a:xfrm>
          <a:prstGeom prst="rect">
            <a:avLst/>
          </a:prstGeom>
        </p:spPr>
        <p:txBody>
          <a:bodyPr/>
          <a:lstStyle>
            <a:lvl1pPr>
              <a:defRPr>
                <a:latin typeface="+mj-lt"/>
                <a:ea typeface="+mj-ea"/>
                <a:cs typeface="+mj-cs"/>
                <a:sym typeface="Calibri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Title Text"/>
          <p:cNvSpPr txBox="1"/>
          <p:nvPr>
            <p:ph type="title"/>
          </p:nvPr>
        </p:nvSpPr>
        <p:spPr>
          <a:xfrm>
            <a:off x="457200" y="274638"/>
            <a:ext cx="8229600" cy="1143001"/>
          </a:xfrm>
          <a:prstGeom prst="rect">
            <a:avLst/>
          </a:prstGeom>
        </p:spPr>
        <p:txBody>
          <a:bodyPr/>
          <a:lstStyle>
            <a:lvl1pPr defTabSz="914400">
              <a:defRPr>
                <a:latin typeface="+mj-lt"/>
                <a:ea typeface="+mj-ea"/>
                <a:cs typeface="+mj-cs"/>
                <a:sym typeface="Calibri"/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246" name="Slide Number"/>
          <p:cNvSpPr txBox="1"/>
          <p:nvPr>
            <p:ph type="sldNum" sz="quarter" idx="2"/>
          </p:nvPr>
        </p:nvSpPr>
        <p:spPr>
          <a:xfrm>
            <a:off x="8428178" y="6414761"/>
            <a:ext cx="258623" cy="248303"/>
          </a:xfrm>
          <a:prstGeom prst="rect">
            <a:avLst/>
          </a:prstGeom>
        </p:spPr>
        <p:txBody>
          <a:bodyPr/>
          <a:lstStyle>
            <a:lvl1pPr>
              <a:defRPr>
                <a:latin typeface="+mj-lt"/>
                <a:ea typeface="+mj-ea"/>
                <a:cs typeface="+mj-cs"/>
                <a:sym typeface="Calibri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Slide Number"/>
          <p:cNvSpPr txBox="1"/>
          <p:nvPr>
            <p:ph type="sldNum" sz="quarter" idx="2"/>
          </p:nvPr>
        </p:nvSpPr>
        <p:spPr>
          <a:xfrm>
            <a:off x="8428178" y="6414761"/>
            <a:ext cx="258623" cy="248303"/>
          </a:xfrm>
          <a:prstGeom prst="rect">
            <a:avLst/>
          </a:prstGeom>
        </p:spPr>
        <p:txBody>
          <a:bodyPr/>
          <a:lstStyle>
            <a:lvl1pPr>
              <a:defRPr>
                <a:latin typeface="+mj-lt"/>
                <a:ea typeface="+mj-ea"/>
                <a:cs typeface="+mj-cs"/>
                <a:sym typeface="Calibri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Title Text"/>
          <p:cNvSpPr txBox="1"/>
          <p:nvPr>
            <p:ph type="title"/>
          </p:nvPr>
        </p:nvSpPr>
        <p:spPr>
          <a:xfrm>
            <a:off x="457200" y="273050"/>
            <a:ext cx="3008315" cy="1162050"/>
          </a:xfrm>
          <a:prstGeom prst="rect">
            <a:avLst/>
          </a:prstGeom>
        </p:spPr>
        <p:txBody>
          <a:bodyPr anchor="b"/>
          <a:lstStyle>
            <a:lvl1pPr algn="l" defTabSz="914400">
              <a:defRPr b="1" sz="2000">
                <a:latin typeface="+mj-lt"/>
                <a:ea typeface="+mj-ea"/>
                <a:cs typeface="+mj-cs"/>
                <a:sym typeface="Calibri"/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261" name="Body Level One…"/>
          <p:cNvSpPr txBox="1"/>
          <p:nvPr>
            <p:ph type="body"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 defTabSz="914400">
              <a:defRPr>
                <a:latin typeface="+mj-lt"/>
                <a:ea typeface="+mj-ea"/>
                <a:cs typeface="+mj-cs"/>
                <a:sym typeface="Calibri"/>
              </a:defRPr>
            </a:lvl1pPr>
            <a:lvl2pPr defTabSz="914400">
              <a:buChar char="–"/>
              <a:defRPr>
                <a:latin typeface="+mj-lt"/>
                <a:ea typeface="+mj-ea"/>
                <a:cs typeface="+mj-cs"/>
                <a:sym typeface="Calibri"/>
              </a:defRPr>
            </a:lvl2pPr>
            <a:lvl3pPr defTabSz="914400">
              <a:defRPr>
                <a:latin typeface="+mj-lt"/>
                <a:ea typeface="+mj-ea"/>
                <a:cs typeface="+mj-cs"/>
                <a:sym typeface="Calibri"/>
              </a:defRPr>
            </a:lvl3pPr>
            <a:lvl4pPr defTabSz="914400">
              <a:buChar char="–"/>
              <a:defRPr>
                <a:latin typeface="+mj-lt"/>
                <a:ea typeface="+mj-ea"/>
                <a:cs typeface="+mj-cs"/>
                <a:sym typeface="Calibri"/>
              </a:defRPr>
            </a:lvl4pPr>
            <a:lvl5pPr defTabSz="914400">
              <a:buChar char="»"/>
              <a:defRPr>
                <a:latin typeface="+mj-lt"/>
                <a:ea typeface="+mj-ea"/>
                <a:cs typeface="+mj-cs"/>
                <a:sym typeface="Calibri"/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62" name="Text Placeholder 3"/>
          <p:cNvSpPr/>
          <p:nvPr>
            <p:ph type="body" sz="half" idx="21"/>
          </p:nvPr>
        </p:nvSpPr>
        <p:spPr>
          <a:xfrm>
            <a:off x="457198" y="1435100"/>
            <a:ext cx="3008316" cy="4691063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263" name="Slide Number"/>
          <p:cNvSpPr txBox="1"/>
          <p:nvPr>
            <p:ph type="sldNum" sz="quarter" idx="2"/>
          </p:nvPr>
        </p:nvSpPr>
        <p:spPr>
          <a:xfrm>
            <a:off x="8428178" y="6414761"/>
            <a:ext cx="258623" cy="248303"/>
          </a:xfrm>
          <a:prstGeom prst="rect">
            <a:avLst/>
          </a:prstGeom>
        </p:spPr>
        <p:txBody>
          <a:bodyPr/>
          <a:lstStyle>
            <a:lvl1pPr>
              <a:defRPr>
                <a:latin typeface="+mj-lt"/>
                <a:ea typeface="+mj-ea"/>
                <a:cs typeface="+mj-cs"/>
                <a:sym typeface="Calibri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tle Text"/>
          <p:cNvSpPr txBox="1"/>
          <p:nvPr>
            <p:ph type="title"/>
          </p:nvPr>
        </p:nvSpPr>
        <p:spPr>
          <a:xfrm>
            <a:off x="722312" y="4406900"/>
            <a:ext cx="7772401" cy="1362075"/>
          </a:xfrm>
          <a:prstGeom prst="rect">
            <a:avLst/>
          </a:prstGeom>
        </p:spPr>
        <p:txBody>
          <a:bodyPr anchor="t"/>
          <a:lstStyle>
            <a:lvl1pPr algn="l">
              <a:defRPr b="1" cap="all" sz="4000"/>
            </a:lvl1pPr>
          </a:lstStyle>
          <a:p>
            <a:pPr/>
            <a:r>
              <a:t>Title Text</a:t>
            </a:r>
          </a:p>
        </p:txBody>
      </p:sp>
      <p:sp>
        <p:nvSpPr>
          <p:cNvPr id="30" name="Body Level One…"/>
          <p:cNvSpPr txBox="1"/>
          <p:nvPr>
            <p:ph type="body" sz="quarter" idx="1"/>
          </p:nvPr>
        </p:nvSpPr>
        <p:spPr>
          <a:xfrm>
            <a:off x="722312" y="2906713"/>
            <a:ext cx="7772401" cy="1500189"/>
          </a:xfrm>
          <a:prstGeom prst="rect">
            <a:avLst/>
          </a:prstGeom>
        </p:spPr>
        <p:txBody>
          <a:bodyPr anchor="b"/>
          <a:lstStyle>
            <a:lvl1pPr marL="0" indent="0">
              <a:spcBef>
                <a:spcPts val="400"/>
              </a:spcBef>
              <a:buSzTx/>
              <a:buFontTx/>
              <a:buNone/>
              <a:defRPr sz="2000">
                <a:solidFill>
                  <a:srgbClr val="888888"/>
                </a:solidFill>
              </a:defRPr>
            </a:lvl1pPr>
            <a:lvl2pPr marL="0" indent="0">
              <a:spcBef>
                <a:spcPts val="400"/>
              </a:spcBef>
              <a:buSzTx/>
              <a:buFontTx/>
              <a:buNone/>
              <a:defRPr sz="2000">
                <a:solidFill>
                  <a:srgbClr val="888888"/>
                </a:solidFill>
              </a:defRPr>
            </a:lvl2pPr>
            <a:lvl3pPr marL="0" indent="0">
              <a:spcBef>
                <a:spcPts val="400"/>
              </a:spcBef>
              <a:buSzTx/>
              <a:buFontTx/>
              <a:buNone/>
              <a:defRPr sz="2000">
                <a:solidFill>
                  <a:srgbClr val="888888"/>
                </a:solidFill>
              </a:defRPr>
            </a:lvl3pPr>
            <a:lvl4pPr marL="0" indent="0">
              <a:spcBef>
                <a:spcPts val="400"/>
              </a:spcBef>
              <a:buSzTx/>
              <a:buFontTx/>
              <a:buNone/>
              <a:defRPr sz="2000">
                <a:solidFill>
                  <a:srgbClr val="888888"/>
                </a:solidFill>
              </a:defRPr>
            </a:lvl4pPr>
            <a:lvl5pPr marL="0" indent="0">
              <a:spcBef>
                <a:spcPts val="400"/>
              </a:spcBef>
              <a:buSzTx/>
              <a:buFontTx/>
              <a:buNone/>
              <a:defRPr sz="2000">
                <a:solidFill>
                  <a:srgbClr val="888888"/>
                </a:solidFill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1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Title Text"/>
          <p:cNvSpPr txBox="1"/>
          <p:nvPr>
            <p:ph type="title"/>
          </p:nvPr>
        </p:nvSpPr>
        <p:spPr>
          <a:xfrm>
            <a:off x="1792288" y="4800600"/>
            <a:ext cx="5486402" cy="566738"/>
          </a:xfrm>
          <a:prstGeom prst="rect">
            <a:avLst/>
          </a:prstGeom>
        </p:spPr>
        <p:txBody>
          <a:bodyPr anchor="b"/>
          <a:lstStyle>
            <a:lvl1pPr algn="l" defTabSz="914400">
              <a:defRPr b="1" sz="2000">
                <a:latin typeface="+mj-lt"/>
                <a:ea typeface="+mj-ea"/>
                <a:cs typeface="+mj-cs"/>
                <a:sym typeface="Calibri"/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271" name="Picture Placeholder 2"/>
          <p:cNvSpPr/>
          <p:nvPr>
            <p:ph type="pic" sz="half" idx="21"/>
          </p:nvPr>
        </p:nvSpPr>
        <p:spPr>
          <a:xfrm>
            <a:off x="1792288" y="612775"/>
            <a:ext cx="5486402" cy="41148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272" name="Body Level One…"/>
          <p:cNvSpPr txBox="1"/>
          <p:nvPr>
            <p:ph type="body" sz="quarter" idx="1"/>
          </p:nvPr>
        </p:nvSpPr>
        <p:spPr>
          <a:xfrm>
            <a:off x="1792288" y="5367337"/>
            <a:ext cx="5486402" cy="804864"/>
          </a:xfrm>
          <a:prstGeom prst="rect">
            <a:avLst/>
          </a:prstGeom>
        </p:spPr>
        <p:txBody>
          <a:bodyPr/>
          <a:lstStyle>
            <a:lvl1pPr marL="0" indent="0" defTabSz="914400">
              <a:spcBef>
                <a:spcPts val="300"/>
              </a:spcBef>
              <a:buSzTx/>
              <a:buFontTx/>
              <a:buNone/>
              <a:defRPr sz="1400">
                <a:latin typeface="+mj-lt"/>
                <a:ea typeface="+mj-ea"/>
                <a:cs typeface="+mj-cs"/>
                <a:sym typeface="Calibri"/>
              </a:defRPr>
            </a:lvl1pPr>
            <a:lvl2pPr marL="0" indent="0" defTabSz="914400">
              <a:spcBef>
                <a:spcPts val="300"/>
              </a:spcBef>
              <a:buSzTx/>
              <a:buFontTx/>
              <a:buNone/>
              <a:defRPr sz="1400">
                <a:latin typeface="+mj-lt"/>
                <a:ea typeface="+mj-ea"/>
                <a:cs typeface="+mj-cs"/>
                <a:sym typeface="Calibri"/>
              </a:defRPr>
            </a:lvl2pPr>
            <a:lvl3pPr marL="0" indent="0" defTabSz="914400">
              <a:spcBef>
                <a:spcPts val="300"/>
              </a:spcBef>
              <a:buSzTx/>
              <a:buFontTx/>
              <a:buNone/>
              <a:defRPr sz="1400">
                <a:latin typeface="+mj-lt"/>
                <a:ea typeface="+mj-ea"/>
                <a:cs typeface="+mj-cs"/>
                <a:sym typeface="Calibri"/>
              </a:defRPr>
            </a:lvl3pPr>
            <a:lvl4pPr marL="0" indent="0" defTabSz="914400">
              <a:spcBef>
                <a:spcPts val="300"/>
              </a:spcBef>
              <a:buSzTx/>
              <a:buFontTx/>
              <a:buNone/>
              <a:defRPr sz="1400">
                <a:latin typeface="+mj-lt"/>
                <a:ea typeface="+mj-ea"/>
                <a:cs typeface="+mj-cs"/>
                <a:sym typeface="Calibri"/>
              </a:defRPr>
            </a:lvl4pPr>
            <a:lvl5pPr marL="0" indent="0" defTabSz="914400">
              <a:spcBef>
                <a:spcPts val="300"/>
              </a:spcBef>
              <a:buSzTx/>
              <a:buFontTx/>
              <a:buNone/>
              <a:defRPr sz="1400">
                <a:latin typeface="+mj-lt"/>
                <a:ea typeface="+mj-ea"/>
                <a:cs typeface="+mj-cs"/>
                <a:sym typeface="Calibri"/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73" name="Slide Number"/>
          <p:cNvSpPr txBox="1"/>
          <p:nvPr>
            <p:ph type="sldNum" sz="quarter" idx="2"/>
          </p:nvPr>
        </p:nvSpPr>
        <p:spPr>
          <a:xfrm>
            <a:off x="8428178" y="6414761"/>
            <a:ext cx="258623" cy="248303"/>
          </a:xfrm>
          <a:prstGeom prst="rect">
            <a:avLst/>
          </a:prstGeom>
        </p:spPr>
        <p:txBody>
          <a:bodyPr/>
          <a:lstStyle>
            <a:lvl1pPr>
              <a:defRPr>
                <a:latin typeface="+mj-lt"/>
                <a:ea typeface="+mj-ea"/>
                <a:cs typeface="+mj-cs"/>
                <a:sym typeface="Calibri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Title Text"/>
          <p:cNvSpPr txBox="1"/>
          <p:nvPr>
            <p:ph type="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>
            <a:lvl1pPr defTabSz="914400">
              <a:defRPr>
                <a:latin typeface="Times Roman"/>
                <a:ea typeface="Times Roman"/>
                <a:cs typeface="Times Roman"/>
                <a:sym typeface="Times Roman"/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281" name="Body Level One…"/>
          <p:cNvSpPr txBox="1"/>
          <p:nvPr>
            <p:ph type="body" sz="quarter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 defTabSz="914400">
              <a:buSzTx/>
              <a:buFontTx/>
              <a:buNone/>
              <a:defRPr>
                <a:latin typeface="Times Roman"/>
                <a:ea typeface="Times Roman"/>
                <a:cs typeface="Times Roman"/>
                <a:sym typeface="Times Roman"/>
              </a:defRPr>
            </a:lvl1pPr>
            <a:lvl2pPr marL="0" indent="0" algn="ctr" defTabSz="914400">
              <a:buSzTx/>
              <a:buFontTx/>
              <a:buNone/>
              <a:defRPr>
                <a:latin typeface="Times Roman"/>
                <a:ea typeface="Times Roman"/>
                <a:cs typeface="Times Roman"/>
                <a:sym typeface="Times Roman"/>
              </a:defRPr>
            </a:lvl2pPr>
            <a:lvl3pPr marL="0" indent="0" algn="ctr" defTabSz="914400">
              <a:buSzTx/>
              <a:buFontTx/>
              <a:buNone/>
              <a:defRPr>
                <a:latin typeface="Times Roman"/>
                <a:ea typeface="Times Roman"/>
                <a:cs typeface="Times Roman"/>
                <a:sym typeface="Times Roman"/>
              </a:defRPr>
            </a:lvl3pPr>
            <a:lvl4pPr marL="0" indent="0" algn="ctr" defTabSz="914400">
              <a:buSzTx/>
              <a:buFontTx/>
              <a:buNone/>
              <a:defRPr>
                <a:latin typeface="Times Roman"/>
                <a:ea typeface="Times Roman"/>
                <a:cs typeface="Times Roman"/>
                <a:sym typeface="Times Roman"/>
              </a:defRPr>
            </a:lvl4pPr>
            <a:lvl5pPr marL="0" indent="0" algn="ctr" defTabSz="914400">
              <a:buSzTx/>
              <a:buFontTx/>
              <a:buNone/>
              <a:defRPr>
                <a:latin typeface="Times Roman"/>
                <a:ea typeface="Times Roman"/>
                <a:cs typeface="Times Roman"/>
                <a:sym typeface="Times Roman"/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82" name="Slide Number"/>
          <p:cNvSpPr txBox="1"/>
          <p:nvPr>
            <p:ph type="sldNum" sz="quarter" idx="2"/>
          </p:nvPr>
        </p:nvSpPr>
        <p:spPr>
          <a:xfrm>
            <a:off x="8176262" y="6248400"/>
            <a:ext cx="281939" cy="320038"/>
          </a:xfrm>
          <a:prstGeom prst="rect">
            <a:avLst/>
          </a:prstGeom>
        </p:spPr>
        <p:txBody>
          <a:bodyPr anchor="t"/>
          <a:lstStyle>
            <a:lvl1pPr>
              <a:defRPr sz="1400">
                <a:solidFill>
                  <a:srgbClr val="000000"/>
                </a:solidFill>
                <a:latin typeface="Times Roman"/>
                <a:ea typeface="Times Roman"/>
                <a:cs typeface="Times Roman"/>
                <a:sym typeface="Times Roman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Title Text"/>
          <p:cNvSpPr txBox="1"/>
          <p:nvPr>
            <p:ph type="title"/>
          </p:nvPr>
        </p:nvSpPr>
        <p:spPr>
          <a:xfrm>
            <a:off x="685800" y="609600"/>
            <a:ext cx="7772400" cy="1143000"/>
          </a:xfrm>
          <a:prstGeom prst="rect">
            <a:avLst/>
          </a:prstGeom>
        </p:spPr>
        <p:txBody>
          <a:bodyPr/>
          <a:lstStyle>
            <a:lvl1pPr defTabSz="914400">
              <a:defRPr>
                <a:latin typeface="Times Roman"/>
                <a:ea typeface="Times Roman"/>
                <a:cs typeface="Times Roman"/>
                <a:sym typeface="Times Roman"/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290" name="Body Level One…"/>
          <p:cNvSpPr txBox="1"/>
          <p:nvPr>
            <p:ph type="body" idx="1"/>
          </p:nvPr>
        </p:nvSpPr>
        <p:spPr>
          <a:xfrm>
            <a:off x="685800" y="1981200"/>
            <a:ext cx="7772400" cy="4114800"/>
          </a:xfrm>
          <a:prstGeom prst="rect">
            <a:avLst/>
          </a:prstGeom>
        </p:spPr>
        <p:txBody>
          <a:bodyPr/>
          <a:lstStyle>
            <a:lvl1pPr defTabSz="914400">
              <a:buFontTx/>
              <a:defRPr>
                <a:latin typeface="Times Roman"/>
                <a:ea typeface="Times Roman"/>
                <a:cs typeface="Times Roman"/>
                <a:sym typeface="Times Roman"/>
              </a:defRPr>
            </a:lvl1pPr>
            <a:lvl2pPr defTabSz="914400">
              <a:buFontTx/>
              <a:buChar char="–"/>
              <a:defRPr>
                <a:latin typeface="Times Roman"/>
                <a:ea typeface="Times Roman"/>
                <a:cs typeface="Times Roman"/>
                <a:sym typeface="Times Roman"/>
              </a:defRPr>
            </a:lvl2pPr>
            <a:lvl3pPr defTabSz="914400">
              <a:buFontTx/>
              <a:defRPr>
                <a:latin typeface="Times Roman"/>
                <a:ea typeface="Times Roman"/>
                <a:cs typeface="Times Roman"/>
                <a:sym typeface="Times Roman"/>
              </a:defRPr>
            </a:lvl3pPr>
            <a:lvl4pPr defTabSz="914400">
              <a:buFontTx/>
              <a:buChar char="–"/>
              <a:defRPr>
                <a:latin typeface="Times Roman"/>
                <a:ea typeface="Times Roman"/>
                <a:cs typeface="Times Roman"/>
                <a:sym typeface="Times Roman"/>
              </a:defRPr>
            </a:lvl4pPr>
            <a:lvl5pPr defTabSz="914400">
              <a:buFontTx/>
              <a:buChar char="»"/>
              <a:defRPr>
                <a:latin typeface="Times Roman"/>
                <a:ea typeface="Times Roman"/>
                <a:cs typeface="Times Roman"/>
                <a:sym typeface="Times Roman"/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91" name="Slide Number"/>
          <p:cNvSpPr txBox="1"/>
          <p:nvPr>
            <p:ph type="sldNum" sz="quarter" idx="2"/>
          </p:nvPr>
        </p:nvSpPr>
        <p:spPr>
          <a:xfrm>
            <a:off x="8176262" y="6248400"/>
            <a:ext cx="281939" cy="320038"/>
          </a:xfrm>
          <a:prstGeom prst="rect">
            <a:avLst/>
          </a:prstGeom>
        </p:spPr>
        <p:txBody>
          <a:bodyPr anchor="t"/>
          <a:lstStyle>
            <a:lvl1pPr>
              <a:defRPr sz="1400">
                <a:solidFill>
                  <a:srgbClr val="000000"/>
                </a:solidFill>
                <a:latin typeface="Times Roman"/>
                <a:ea typeface="Times Roman"/>
                <a:cs typeface="Times Roman"/>
                <a:sym typeface="Times Roman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" name="Title Text"/>
          <p:cNvSpPr txBox="1"/>
          <p:nvPr>
            <p:ph type="title"/>
          </p:nvPr>
        </p:nvSpPr>
        <p:spPr>
          <a:xfrm>
            <a:off x="722312" y="4406900"/>
            <a:ext cx="7772401" cy="1362075"/>
          </a:xfrm>
          <a:prstGeom prst="rect">
            <a:avLst/>
          </a:prstGeom>
        </p:spPr>
        <p:txBody>
          <a:bodyPr anchor="t"/>
          <a:lstStyle>
            <a:lvl1pPr algn="l" defTabSz="914400">
              <a:defRPr b="1" cap="all" sz="4000">
                <a:latin typeface="Times Roman"/>
                <a:ea typeface="Times Roman"/>
                <a:cs typeface="Times Roman"/>
                <a:sym typeface="Times Roman"/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299" name="Body Level One…"/>
          <p:cNvSpPr txBox="1"/>
          <p:nvPr>
            <p:ph type="body" sz="quarter" idx="1"/>
          </p:nvPr>
        </p:nvSpPr>
        <p:spPr>
          <a:xfrm>
            <a:off x="722312" y="2906713"/>
            <a:ext cx="7772401" cy="1500189"/>
          </a:xfrm>
          <a:prstGeom prst="rect">
            <a:avLst/>
          </a:prstGeom>
        </p:spPr>
        <p:txBody>
          <a:bodyPr anchor="b"/>
          <a:lstStyle>
            <a:lvl1pPr marL="0" indent="0" defTabSz="914400">
              <a:spcBef>
                <a:spcPts val="400"/>
              </a:spcBef>
              <a:buSzTx/>
              <a:buFontTx/>
              <a:buNone/>
              <a:defRPr sz="2000">
                <a:latin typeface="Times Roman"/>
                <a:ea typeface="Times Roman"/>
                <a:cs typeface="Times Roman"/>
                <a:sym typeface="Times Roman"/>
              </a:defRPr>
            </a:lvl1pPr>
            <a:lvl2pPr marL="0" indent="0" defTabSz="914400">
              <a:spcBef>
                <a:spcPts val="400"/>
              </a:spcBef>
              <a:buSzTx/>
              <a:buFontTx/>
              <a:buNone/>
              <a:defRPr sz="2000">
                <a:latin typeface="Times Roman"/>
                <a:ea typeface="Times Roman"/>
                <a:cs typeface="Times Roman"/>
                <a:sym typeface="Times Roman"/>
              </a:defRPr>
            </a:lvl2pPr>
            <a:lvl3pPr marL="0" indent="0" defTabSz="914400">
              <a:spcBef>
                <a:spcPts val="400"/>
              </a:spcBef>
              <a:buSzTx/>
              <a:buFontTx/>
              <a:buNone/>
              <a:defRPr sz="2000">
                <a:latin typeface="Times Roman"/>
                <a:ea typeface="Times Roman"/>
                <a:cs typeface="Times Roman"/>
                <a:sym typeface="Times Roman"/>
              </a:defRPr>
            </a:lvl3pPr>
            <a:lvl4pPr marL="0" indent="0" defTabSz="914400">
              <a:spcBef>
                <a:spcPts val="400"/>
              </a:spcBef>
              <a:buSzTx/>
              <a:buFontTx/>
              <a:buNone/>
              <a:defRPr sz="2000">
                <a:latin typeface="Times Roman"/>
                <a:ea typeface="Times Roman"/>
                <a:cs typeface="Times Roman"/>
                <a:sym typeface="Times Roman"/>
              </a:defRPr>
            </a:lvl4pPr>
            <a:lvl5pPr marL="0" indent="0" defTabSz="914400">
              <a:spcBef>
                <a:spcPts val="400"/>
              </a:spcBef>
              <a:buSzTx/>
              <a:buFontTx/>
              <a:buNone/>
              <a:defRPr sz="2000">
                <a:latin typeface="Times Roman"/>
                <a:ea typeface="Times Roman"/>
                <a:cs typeface="Times Roman"/>
                <a:sym typeface="Times Roman"/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00" name="Slide Number"/>
          <p:cNvSpPr txBox="1"/>
          <p:nvPr>
            <p:ph type="sldNum" sz="quarter" idx="2"/>
          </p:nvPr>
        </p:nvSpPr>
        <p:spPr>
          <a:xfrm>
            <a:off x="8176262" y="6248400"/>
            <a:ext cx="281939" cy="320038"/>
          </a:xfrm>
          <a:prstGeom prst="rect">
            <a:avLst/>
          </a:prstGeom>
        </p:spPr>
        <p:txBody>
          <a:bodyPr anchor="t"/>
          <a:lstStyle>
            <a:lvl1pPr>
              <a:defRPr sz="1400">
                <a:solidFill>
                  <a:srgbClr val="000000"/>
                </a:solidFill>
                <a:latin typeface="Times Roman"/>
                <a:ea typeface="Times Roman"/>
                <a:cs typeface="Times Roman"/>
                <a:sym typeface="Times Roman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" name="Title Text"/>
          <p:cNvSpPr txBox="1"/>
          <p:nvPr>
            <p:ph type="title"/>
          </p:nvPr>
        </p:nvSpPr>
        <p:spPr>
          <a:xfrm>
            <a:off x="685800" y="609600"/>
            <a:ext cx="7772400" cy="1143000"/>
          </a:xfrm>
          <a:prstGeom prst="rect">
            <a:avLst/>
          </a:prstGeom>
        </p:spPr>
        <p:txBody>
          <a:bodyPr/>
          <a:lstStyle>
            <a:lvl1pPr defTabSz="914400">
              <a:defRPr>
                <a:latin typeface="Times Roman"/>
                <a:ea typeface="Times Roman"/>
                <a:cs typeface="Times Roman"/>
                <a:sym typeface="Times Roman"/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308" name="Body Level One…"/>
          <p:cNvSpPr txBox="1"/>
          <p:nvPr>
            <p:ph type="body" sz="half" idx="1"/>
          </p:nvPr>
        </p:nvSpPr>
        <p:spPr>
          <a:xfrm>
            <a:off x="685800" y="1981200"/>
            <a:ext cx="3810000" cy="4114800"/>
          </a:xfrm>
          <a:prstGeom prst="rect">
            <a:avLst/>
          </a:prstGeom>
        </p:spPr>
        <p:txBody>
          <a:bodyPr/>
          <a:lstStyle>
            <a:lvl1pPr defTabSz="914400">
              <a:spcBef>
                <a:spcPts val="600"/>
              </a:spcBef>
              <a:buFontTx/>
              <a:defRPr sz="2800">
                <a:latin typeface="Times Roman"/>
                <a:ea typeface="Times Roman"/>
                <a:cs typeface="Times Roman"/>
                <a:sym typeface="Times Roman"/>
              </a:defRPr>
            </a:lvl1pPr>
            <a:lvl2pPr marL="790575" indent="-333375" defTabSz="914400">
              <a:spcBef>
                <a:spcPts val="600"/>
              </a:spcBef>
              <a:buFontTx/>
              <a:buChar char="–"/>
              <a:defRPr sz="2800">
                <a:latin typeface="Times Roman"/>
                <a:ea typeface="Times Roman"/>
                <a:cs typeface="Times Roman"/>
                <a:sym typeface="Times Roman"/>
              </a:defRPr>
            </a:lvl2pPr>
            <a:lvl3pPr marL="1234438" indent="-320038" defTabSz="914400">
              <a:spcBef>
                <a:spcPts val="600"/>
              </a:spcBef>
              <a:buFontTx/>
              <a:defRPr sz="2800">
                <a:latin typeface="Times Roman"/>
                <a:ea typeface="Times Roman"/>
                <a:cs typeface="Times Roman"/>
                <a:sym typeface="Times Roman"/>
              </a:defRPr>
            </a:lvl3pPr>
            <a:lvl4pPr marL="1727200" indent="-355600" defTabSz="914400">
              <a:spcBef>
                <a:spcPts val="600"/>
              </a:spcBef>
              <a:buFontTx/>
              <a:buChar char="–"/>
              <a:defRPr sz="2800">
                <a:latin typeface="Times Roman"/>
                <a:ea typeface="Times Roman"/>
                <a:cs typeface="Times Roman"/>
                <a:sym typeface="Times Roman"/>
              </a:defRPr>
            </a:lvl4pPr>
            <a:lvl5pPr marL="2184400" indent="-355600" defTabSz="914400">
              <a:spcBef>
                <a:spcPts val="600"/>
              </a:spcBef>
              <a:buFontTx/>
              <a:buChar char="»"/>
              <a:defRPr sz="2800">
                <a:latin typeface="Times Roman"/>
                <a:ea typeface="Times Roman"/>
                <a:cs typeface="Times Roman"/>
                <a:sym typeface="Times Roman"/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09" name="Slide Number"/>
          <p:cNvSpPr txBox="1"/>
          <p:nvPr>
            <p:ph type="sldNum" sz="quarter" idx="2"/>
          </p:nvPr>
        </p:nvSpPr>
        <p:spPr>
          <a:xfrm>
            <a:off x="8176262" y="6248400"/>
            <a:ext cx="281939" cy="320038"/>
          </a:xfrm>
          <a:prstGeom prst="rect">
            <a:avLst/>
          </a:prstGeom>
        </p:spPr>
        <p:txBody>
          <a:bodyPr anchor="t"/>
          <a:lstStyle>
            <a:lvl1pPr>
              <a:defRPr sz="1400">
                <a:solidFill>
                  <a:srgbClr val="000000"/>
                </a:solidFill>
                <a:latin typeface="Times Roman"/>
                <a:ea typeface="Times Roman"/>
                <a:cs typeface="Times Roman"/>
                <a:sym typeface="Times Roman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" name="Title Text"/>
          <p:cNvSpPr txBox="1"/>
          <p:nvPr>
            <p:ph type="title"/>
          </p:nvPr>
        </p:nvSpPr>
        <p:spPr>
          <a:xfrm>
            <a:off x="457200" y="274638"/>
            <a:ext cx="8229600" cy="1143001"/>
          </a:xfrm>
          <a:prstGeom prst="rect">
            <a:avLst/>
          </a:prstGeom>
        </p:spPr>
        <p:txBody>
          <a:bodyPr/>
          <a:lstStyle>
            <a:lvl1pPr defTabSz="914400">
              <a:defRPr>
                <a:latin typeface="Times Roman"/>
                <a:ea typeface="Times Roman"/>
                <a:cs typeface="Times Roman"/>
                <a:sym typeface="Times Roman"/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317" name="Body Level One…"/>
          <p:cNvSpPr txBox="1"/>
          <p:nvPr>
            <p:ph type="body" sz="quarter" idx="1"/>
          </p:nvPr>
        </p:nvSpPr>
        <p:spPr>
          <a:xfrm>
            <a:off x="457200" y="1535112"/>
            <a:ext cx="4040188" cy="639763"/>
          </a:xfrm>
          <a:prstGeom prst="rect">
            <a:avLst/>
          </a:prstGeom>
        </p:spPr>
        <p:txBody>
          <a:bodyPr anchor="b"/>
          <a:lstStyle>
            <a:lvl1pPr marL="0" indent="0" defTabSz="914400">
              <a:spcBef>
                <a:spcPts val="500"/>
              </a:spcBef>
              <a:buSzTx/>
              <a:buFontTx/>
              <a:buNone/>
              <a:defRPr b="1" sz="2400">
                <a:latin typeface="Times Roman"/>
                <a:ea typeface="Times Roman"/>
                <a:cs typeface="Times Roman"/>
                <a:sym typeface="Times Roman"/>
              </a:defRPr>
            </a:lvl1pPr>
            <a:lvl2pPr marL="0" indent="0" defTabSz="914400">
              <a:spcBef>
                <a:spcPts val="500"/>
              </a:spcBef>
              <a:buSzTx/>
              <a:buFontTx/>
              <a:buNone/>
              <a:defRPr b="1" sz="2400">
                <a:latin typeface="Times Roman"/>
                <a:ea typeface="Times Roman"/>
                <a:cs typeface="Times Roman"/>
                <a:sym typeface="Times Roman"/>
              </a:defRPr>
            </a:lvl2pPr>
            <a:lvl3pPr marL="0" indent="0" defTabSz="914400">
              <a:spcBef>
                <a:spcPts val="500"/>
              </a:spcBef>
              <a:buSzTx/>
              <a:buFontTx/>
              <a:buNone/>
              <a:defRPr b="1" sz="2400">
                <a:latin typeface="Times Roman"/>
                <a:ea typeface="Times Roman"/>
                <a:cs typeface="Times Roman"/>
                <a:sym typeface="Times Roman"/>
              </a:defRPr>
            </a:lvl3pPr>
            <a:lvl4pPr marL="0" indent="0" defTabSz="914400">
              <a:spcBef>
                <a:spcPts val="500"/>
              </a:spcBef>
              <a:buSzTx/>
              <a:buFontTx/>
              <a:buNone/>
              <a:defRPr b="1" sz="2400">
                <a:latin typeface="Times Roman"/>
                <a:ea typeface="Times Roman"/>
                <a:cs typeface="Times Roman"/>
                <a:sym typeface="Times Roman"/>
              </a:defRPr>
            </a:lvl4pPr>
            <a:lvl5pPr marL="0" indent="0" defTabSz="914400">
              <a:spcBef>
                <a:spcPts val="500"/>
              </a:spcBef>
              <a:buSzTx/>
              <a:buFontTx/>
              <a:buNone/>
              <a:defRPr b="1" sz="2400">
                <a:latin typeface="Times Roman"/>
                <a:ea typeface="Times Roman"/>
                <a:cs typeface="Times Roman"/>
                <a:sym typeface="Times Roman"/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18" name="Text Placeholder 4"/>
          <p:cNvSpPr/>
          <p:nvPr>
            <p:ph type="body" sz="quarter" idx="21"/>
          </p:nvPr>
        </p:nvSpPr>
        <p:spPr>
          <a:xfrm>
            <a:off x="4645025" y="1535111"/>
            <a:ext cx="4041775" cy="639765"/>
          </a:xfrm>
          <a:prstGeom prst="rect">
            <a:avLst/>
          </a:prstGeom>
        </p:spPr>
        <p:txBody>
          <a:bodyPr anchor="b"/>
          <a:lstStyle/>
          <a:p>
            <a:pPr/>
          </a:p>
        </p:txBody>
      </p:sp>
      <p:sp>
        <p:nvSpPr>
          <p:cNvPr id="319" name="Slide Number"/>
          <p:cNvSpPr txBox="1"/>
          <p:nvPr>
            <p:ph type="sldNum" sz="quarter" idx="2"/>
          </p:nvPr>
        </p:nvSpPr>
        <p:spPr>
          <a:xfrm>
            <a:off x="8176262" y="6248400"/>
            <a:ext cx="281939" cy="320038"/>
          </a:xfrm>
          <a:prstGeom prst="rect">
            <a:avLst/>
          </a:prstGeom>
        </p:spPr>
        <p:txBody>
          <a:bodyPr anchor="t"/>
          <a:lstStyle>
            <a:lvl1pPr>
              <a:defRPr sz="1400">
                <a:solidFill>
                  <a:srgbClr val="000000"/>
                </a:solidFill>
                <a:latin typeface="Times Roman"/>
                <a:ea typeface="Times Roman"/>
                <a:cs typeface="Times Roman"/>
                <a:sym typeface="Times Roman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" name="Title Text"/>
          <p:cNvSpPr txBox="1"/>
          <p:nvPr>
            <p:ph type="title"/>
          </p:nvPr>
        </p:nvSpPr>
        <p:spPr>
          <a:xfrm>
            <a:off x="685800" y="609600"/>
            <a:ext cx="7772400" cy="1143000"/>
          </a:xfrm>
          <a:prstGeom prst="rect">
            <a:avLst/>
          </a:prstGeom>
        </p:spPr>
        <p:txBody>
          <a:bodyPr/>
          <a:lstStyle>
            <a:lvl1pPr defTabSz="914400">
              <a:defRPr>
                <a:latin typeface="Times Roman"/>
                <a:ea typeface="Times Roman"/>
                <a:cs typeface="Times Roman"/>
                <a:sym typeface="Times Roman"/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327" name="Slide Number"/>
          <p:cNvSpPr txBox="1"/>
          <p:nvPr>
            <p:ph type="sldNum" sz="quarter" idx="2"/>
          </p:nvPr>
        </p:nvSpPr>
        <p:spPr>
          <a:xfrm>
            <a:off x="8176262" y="6248400"/>
            <a:ext cx="281939" cy="320038"/>
          </a:xfrm>
          <a:prstGeom prst="rect">
            <a:avLst/>
          </a:prstGeom>
        </p:spPr>
        <p:txBody>
          <a:bodyPr anchor="t"/>
          <a:lstStyle>
            <a:lvl1pPr>
              <a:defRPr sz="1400">
                <a:solidFill>
                  <a:srgbClr val="000000"/>
                </a:solidFill>
                <a:latin typeface="Times Roman"/>
                <a:ea typeface="Times Roman"/>
                <a:cs typeface="Times Roman"/>
                <a:sym typeface="Times Roman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4" name="Slide Number"/>
          <p:cNvSpPr txBox="1"/>
          <p:nvPr>
            <p:ph type="sldNum" sz="quarter" idx="2"/>
          </p:nvPr>
        </p:nvSpPr>
        <p:spPr>
          <a:xfrm>
            <a:off x="8176262" y="6248400"/>
            <a:ext cx="281939" cy="320038"/>
          </a:xfrm>
          <a:prstGeom prst="rect">
            <a:avLst/>
          </a:prstGeom>
        </p:spPr>
        <p:txBody>
          <a:bodyPr anchor="t"/>
          <a:lstStyle>
            <a:lvl1pPr>
              <a:defRPr sz="1400">
                <a:solidFill>
                  <a:srgbClr val="000000"/>
                </a:solidFill>
                <a:latin typeface="Times Roman"/>
                <a:ea typeface="Times Roman"/>
                <a:cs typeface="Times Roman"/>
                <a:sym typeface="Times Roman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1" name="Title Text"/>
          <p:cNvSpPr txBox="1"/>
          <p:nvPr>
            <p:ph type="title"/>
          </p:nvPr>
        </p:nvSpPr>
        <p:spPr>
          <a:xfrm>
            <a:off x="457200" y="273050"/>
            <a:ext cx="3008315" cy="1162050"/>
          </a:xfrm>
          <a:prstGeom prst="rect">
            <a:avLst/>
          </a:prstGeom>
        </p:spPr>
        <p:txBody>
          <a:bodyPr anchor="b"/>
          <a:lstStyle>
            <a:lvl1pPr algn="l" defTabSz="914400">
              <a:defRPr b="1" sz="2000">
                <a:latin typeface="Times Roman"/>
                <a:ea typeface="Times Roman"/>
                <a:cs typeface="Times Roman"/>
                <a:sym typeface="Times Roman"/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342" name="Body Level One…"/>
          <p:cNvSpPr txBox="1"/>
          <p:nvPr>
            <p:ph type="body"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 defTabSz="914400">
              <a:buFontTx/>
              <a:defRPr>
                <a:latin typeface="Times Roman"/>
                <a:ea typeface="Times Roman"/>
                <a:cs typeface="Times Roman"/>
                <a:sym typeface="Times Roman"/>
              </a:defRPr>
            </a:lvl1pPr>
            <a:lvl2pPr defTabSz="914400">
              <a:buFontTx/>
              <a:buChar char="–"/>
              <a:defRPr>
                <a:latin typeface="Times Roman"/>
                <a:ea typeface="Times Roman"/>
                <a:cs typeface="Times Roman"/>
                <a:sym typeface="Times Roman"/>
              </a:defRPr>
            </a:lvl2pPr>
            <a:lvl3pPr defTabSz="914400">
              <a:buFontTx/>
              <a:defRPr>
                <a:latin typeface="Times Roman"/>
                <a:ea typeface="Times Roman"/>
                <a:cs typeface="Times Roman"/>
                <a:sym typeface="Times Roman"/>
              </a:defRPr>
            </a:lvl3pPr>
            <a:lvl4pPr defTabSz="914400">
              <a:buFontTx/>
              <a:buChar char="–"/>
              <a:defRPr>
                <a:latin typeface="Times Roman"/>
                <a:ea typeface="Times Roman"/>
                <a:cs typeface="Times Roman"/>
                <a:sym typeface="Times Roman"/>
              </a:defRPr>
            </a:lvl4pPr>
            <a:lvl5pPr defTabSz="914400">
              <a:buFontTx/>
              <a:buChar char="»"/>
              <a:defRPr>
                <a:latin typeface="Times Roman"/>
                <a:ea typeface="Times Roman"/>
                <a:cs typeface="Times Roman"/>
                <a:sym typeface="Times Roman"/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43" name="Text Placeholder 3"/>
          <p:cNvSpPr/>
          <p:nvPr>
            <p:ph type="body" sz="half" idx="21"/>
          </p:nvPr>
        </p:nvSpPr>
        <p:spPr>
          <a:xfrm>
            <a:off x="457198" y="1435100"/>
            <a:ext cx="3008316" cy="4691063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344" name="Slide Number"/>
          <p:cNvSpPr txBox="1"/>
          <p:nvPr>
            <p:ph type="sldNum" sz="quarter" idx="2"/>
          </p:nvPr>
        </p:nvSpPr>
        <p:spPr>
          <a:xfrm>
            <a:off x="8176262" y="6248400"/>
            <a:ext cx="281939" cy="320038"/>
          </a:xfrm>
          <a:prstGeom prst="rect">
            <a:avLst/>
          </a:prstGeom>
        </p:spPr>
        <p:txBody>
          <a:bodyPr anchor="t"/>
          <a:lstStyle>
            <a:lvl1pPr>
              <a:defRPr sz="1400">
                <a:solidFill>
                  <a:srgbClr val="000000"/>
                </a:solidFill>
                <a:latin typeface="Times Roman"/>
                <a:ea typeface="Times Roman"/>
                <a:cs typeface="Times Roman"/>
                <a:sym typeface="Times Roman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1" name="Title Text"/>
          <p:cNvSpPr txBox="1"/>
          <p:nvPr>
            <p:ph type="title"/>
          </p:nvPr>
        </p:nvSpPr>
        <p:spPr>
          <a:xfrm>
            <a:off x="1792288" y="4800600"/>
            <a:ext cx="5486402" cy="566738"/>
          </a:xfrm>
          <a:prstGeom prst="rect">
            <a:avLst/>
          </a:prstGeom>
        </p:spPr>
        <p:txBody>
          <a:bodyPr anchor="b"/>
          <a:lstStyle>
            <a:lvl1pPr algn="l" defTabSz="914400">
              <a:defRPr b="1" sz="2000">
                <a:latin typeface="Times Roman"/>
                <a:ea typeface="Times Roman"/>
                <a:cs typeface="Times Roman"/>
                <a:sym typeface="Times Roman"/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352" name="Picture Placeholder 2"/>
          <p:cNvSpPr/>
          <p:nvPr>
            <p:ph type="pic" sz="half" idx="21"/>
          </p:nvPr>
        </p:nvSpPr>
        <p:spPr>
          <a:xfrm>
            <a:off x="1792288" y="612775"/>
            <a:ext cx="5486402" cy="41148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353" name="Body Level One…"/>
          <p:cNvSpPr txBox="1"/>
          <p:nvPr>
            <p:ph type="body" sz="quarter" idx="1"/>
          </p:nvPr>
        </p:nvSpPr>
        <p:spPr>
          <a:xfrm>
            <a:off x="1792288" y="5367337"/>
            <a:ext cx="5486402" cy="804864"/>
          </a:xfrm>
          <a:prstGeom prst="rect">
            <a:avLst/>
          </a:prstGeom>
        </p:spPr>
        <p:txBody>
          <a:bodyPr/>
          <a:lstStyle>
            <a:lvl1pPr marL="0" indent="0" defTabSz="914400">
              <a:spcBef>
                <a:spcPts val="300"/>
              </a:spcBef>
              <a:buSzTx/>
              <a:buFontTx/>
              <a:buNone/>
              <a:defRPr sz="1400">
                <a:latin typeface="Times Roman"/>
                <a:ea typeface="Times Roman"/>
                <a:cs typeface="Times Roman"/>
                <a:sym typeface="Times Roman"/>
              </a:defRPr>
            </a:lvl1pPr>
            <a:lvl2pPr marL="0" indent="0" defTabSz="914400">
              <a:spcBef>
                <a:spcPts val="300"/>
              </a:spcBef>
              <a:buSzTx/>
              <a:buFontTx/>
              <a:buNone/>
              <a:defRPr sz="1400">
                <a:latin typeface="Times Roman"/>
                <a:ea typeface="Times Roman"/>
                <a:cs typeface="Times Roman"/>
                <a:sym typeface="Times Roman"/>
              </a:defRPr>
            </a:lvl2pPr>
            <a:lvl3pPr marL="0" indent="0" defTabSz="914400">
              <a:spcBef>
                <a:spcPts val="300"/>
              </a:spcBef>
              <a:buSzTx/>
              <a:buFontTx/>
              <a:buNone/>
              <a:defRPr sz="1400">
                <a:latin typeface="Times Roman"/>
                <a:ea typeface="Times Roman"/>
                <a:cs typeface="Times Roman"/>
                <a:sym typeface="Times Roman"/>
              </a:defRPr>
            </a:lvl3pPr>
            <a:lvl4pPr marL="0" indent="0" defTabSz="914400">
              <a:spcBef>
                <a:spcPts val="300"/>
              </a:spcBef>
              <a:buSzTx/>
              <a:buFontTx/>
              <a:buNone/>
              <a:defRPr sz="1400">
                <a:latin typeface="Times Roman"/>
                <a:ea typeface="Times Roman"/>
                <a:cs typeface="Times Roman"/>
                <a:sym typeface="Times Roman"/>
              </a:defRPr>
            </a:lvl4pPr>
            <a:lvl5pPr marL="0" indent="0" defTabSz="914400">
              <a:spcBef>
                <a:spcPts val="300"/>
              </a:spcBef>
              <a:buSzTx/>
              <a:buFontTx/>
              <a:buNone/>
              <a:defRPr sz="1400">
                <a:latin typeface="Times Roman"/>
                <a:ea typeface="Times Roman"/>
                <a:cs typeface="Times Roman"/>
                <a:sym typeface="Times Roman"/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54" name="Slide Number"/>
          <p:cNvSpPr txBox="1"/>
          <p:nvPr>
            <p:ph type="sldNum" sz="quarter" idx="2"/>
          </p:nvPr>
        </p:nvSpPr>
        <p:spPr>
          <a:xfrm>
            <a:off x="8176262" y="6248400"/>
            <a:ext cx="281939" cy="320038"/>
          </a:xfrm>
          <a:prstGeom prst="rect">
            <a:avLst/>
          </a:prstGeom>
        </p:spPr>
        <p:txBody>
          <a:bodyPr anchor="t"/>
          <a:lstStyle>
            <a:lvl1pPr>
              <a:defRPr sz="1400">
                <a:solidFill>
                  <a:srgbClr val="000000"/>
                </a:solidFill>
                <a:latin typeface="Times Roman"/>
                <a:ea typeface="Times Roman"/>
                <a:cs typeface="Times Roman"/>
                <a:sym typeface="Times Roman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39" name="Body Level One…"/>
          <p:cNvSpPr txBox="1"/>
          <p:nvPr>
            <p:ph type="body"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spcBef>
                <a:spcPts val="600"/>
              </a:spcBef>
              <a:defRPr sz="2800"/>
            </a:lvl1pPr>
            <a:lvl2pPr marL="790575" indent="-333375">
              <a:spcBef>
                <a:spcPts val="600"/>
              </a:spcBef>
              <a:defRPr sz="2800"/>
            </a:lvl2pPr>
            <a:lvl3pPr marL="1234438" indent="-320038">
              <a:spcBef>
                <a:spcPts val="600"/>
              </a:spcBef>
              <a:defRPr sz="2800"/>
            </a:lvl3pPr>
            <a:lvl4pPr marL="1727200" indent="-355600">
              <a:spcBef>
                <a:spcPts val="600"/>
              </a:spcBef>
              <a:defRPr sz="2800"/>
            </a:lvl4pPr>
            <a:lvl5pPr marL="2184400" indent="-355600">
              <a:spcBef>
                <a:spcPts val="600"/>
              </a:spcBef>
              <a:defRPr sz="28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0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1" name="Title Text"/>
          <p:cNvSpPr txBox="1"/>
          <p:nvPr>
            <p:ph type="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362" name="Body Level One…"/>
          <p:cNvSpPr txBox="1"/>
          <p:nvPr>
            <p:ph type="body" sz="quarter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SzTx/>
              <a:buFontTx/>
              <a:buNone/>
              <a:defRPr>
                <a:solidFill>
                  <a:srgbClr val="888888"/>
                </a:solidFill>
              </a:defRPr>
            </a:lvl1pPr>
            <a:lvl2pPr marL="0" indent="0" algn="ctr">
              <a:buSzTx/>
              <a:buFontTx/>
              <a:buNone/>
              <a:defRPr>
                <a:solidFill>
                  <a:srgbClr val="888888"/>
                </a:solidFill>
              </a:defRPr>
            </a:lvl2pPr>
            <a:lvl3pPr marL="0" indent="0" algn="ctr">
              <a:buSzTx/>
              <a:buFontTx/>
              <a:buNone/>
              <a:defRPr>
                <a:solidFill>
                  <a:srgbClr val="888888"/>
                </a:solidFill>
              </a:defRPr>
            </a:lvl3pPr>
            <a:lvl4pPr marL="0" indent="0" algn="ctr">
              <a:buSzTx/>
              <a:buFontTx/>
              <a:buNone/>
              <a:defRPr>
                <a:solidFill>
                  <a:srgbClr val="888888"/>
                </a:solidFill>
              </a:defRPr>
            </a:lvl4pPr>
            <a:lvl5pPr marL="0" indent="0" algn="ctr">
              <a:buSzTx/>
              <a:buFontTx/>
              <a:buNone/>
              <a:defRPr>
                <a:solidFill>
                  <a:srgbClr val="888888"/>
                </a:solidFill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63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0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371" name="Body Level One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72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9" name="Title Text"/>
          <p:cNvSpPr txBox="1"/>
          <p:nvPr>
            <p:ph type="title"/>
          </p:nvPr>
        </p:nvSpPr>
        <p:spPr>
          <a:xfrm>
            <a:off x="722312" y="4406900"/>
            <a:ext cx="7772401" cy="1362075"/>
          </a:xfrm>
          <a:prstGeom prst="rect">
            <a:avLst/>
          </a:prstGeom>
        </p:spPr>
        <p:txBody>
          <a:bodyPr anchor="t"/>
          <a:lstStyle>
            <a:lvl1pPr algn="l">
              <a:defRPr b="1" cap="all" sz="4000"/>
            </a:lvl1pPr>
          </a:lstStyle>
          <a:p>
            <a:pPr/>
            <a:r>
              <a:t>Title Text</a:t>
            </a:r>
          </a:p>
        </p:txBody>
      </p:sp>
      <p:sp>
        <p:nvSpPr>
          <p:cNvPr id="380" name="Body Level One…"/>
          <p:cNvSpPr txBox="1"/>
          <p:nvPr>
            <p:ph type="body" sz="quarter" idx="1"/>
          </p:nvPr>
        </p:nvSpPr>
        <p:spPr>
          <a:xfrm>
            <a:off x="722312" y="2906713"/>
            <a:ext cx="7772401" cy="1500189"/>
          </a:xfrm>
          <a:prstGeom prst="rect">
            <a:avLst/>
          </a:prstGeom>
        </p:spPr>
        <p:txBody>
          <a:bodyPr anchor="b"/>
          <a:lstStyle>
            <a:lvl1pPr marL="0" indent="0">
              <a:spcBef>
                <a:spcPts val="400"/>
              </a:spcBef>
              <a:buSzTx/>
              <a:buFontTx/>
              <a:buNone/>
              <a:defRPr sz="2000">
                <a:solidFill>
                  <a:srgbClr val="888888"/>
                </a:solidFill>
              </a:defRPr>
            </a:lvl1pPr>
            <a:lvl2pPr marL="0" indent="0">
              <a:spcBef>
                <a:spcPts val="400"/>
              </a:spcBef>
              <a:buSzTx/>
              <a:buFontTx/>
              <a:buNone/>
              <a:defRPr sz="2000">
                <a:solidFill>
                  <a:srgbClr val="888888"/>
                </a:solidFill>
              </a:defRPr>
            </a:lvl2pPr>
            <a:lvl3pPr marL="0" indent="0">
              <a:spcBef>
                <a:spcPts val="400"/>
              </a:spcBef>
              <a:buSzTx/>
              <a:buFontTx/>
              <a:buNone/>
              <a:defRPr sz="2000">
                <a:solidFill>
                  <a:srgbClr val="888888"/>
                </a:solidFill>
              </a:defRPr>
            </a:lvl3pPr>
            <a:lvl4pPr marL="0" indent="0">
              <a:spcBef>
                <a:spcPts val="400"/>
              </a:spcBef>
              <a:buSzTx/>
              <a:buFontTx/>
              <a:buNone/>
              <a:defRPr sz="2000">
                <a:solidFill>
                  <a:srgbClr val="888888"/>
                </a:solidFill>
              </a:defRPr>
            </a:lvl4pPr>
            <a:lvl5pPr marL="0" indent="0">
              <a:spcBef>
                <a:spcPts val="400"/>
              </a:spcBef>
              <a:buSzTx/>
              <a:buFontTx/>
              <a:buNone/>
              <a:defRPr sz="2000">
                <a:solidFill>
                  <a:srgbClr val="888888"/>
                </a:solidFill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81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8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389" name="Body Level One…"/>
          <p:cNvSpPr txBox="1"/>
          <p:nvPr>
            <p:ph type="body"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spcBef>
                <a:spcPts val="600"/>
              </a:spcBef>
              <a:defRPr sz="2800"/>
            </a:lvl1pPr>
            <a:lvl2pPr marL="790575" indent="-333375">
              <a:spcBef>
                <a:spcPts val="600"/>
              </a:spcBef>
              <a:defRPr sz="2800"/>
            </a:lvl2pPr>
            <a:lvl3pPr marL="1234438" indent="-320038">
              <a:spcBef>
                <a:spcPts val="600"/>
              </a:spcBef>
              <a:defRPr sz="2800"/>
            </a:lvl3pPr>
            <a:lvl4pPr marL="1727200" indent="-355600">
              <a:spcBef>
                <a:spcPts val="600"/>
              </a:spcBef>
              <a:defRPr sz="2800"/>
            </a:lvl4pPr>
            <a:lvl5pPr marL="2184400" indent="-355600">
              <a:spcBef>
                <a:spcPts val="600"/>
              </a:spcBef>
              <a:defRPr sz="28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90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7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398" name="Body Level One…"/>
          <p:cNvSpPr txBox="1"/>
          <p:nvPr>
            <p:ph type="body" sz="quarter" idx="1"/>
          </p:nvPr>
        </p:nvSpPr>
        <p:spPr>
          <a:xfrm>
            <a:off x="457200" y="1535112"/>
            <a:ext cx="4040188" cy="639763"/>
          </a:xfrm>
          <a:prstGeom prst="rect">
            <a:avLst/>
          </a:prstGeom>
        </p:spPr>
        <p:txBody>
          <a:bodyPr anchor="b"/>
          <a:lstStyle>
            <a:lvl1pPr marL="0" indent="0">
              <a:spcBef>
                <a:spcPts val="500"/>
              </a:spcBef>
              <a:buSzTx/>
              <a:buFontTx/>
              <a:buNone/>
              <a:defRPr b="1" sz="2400"/>
            </a:lvl1pPr>
            <a:lvl2pPr marL="0" indent="0">
              <a:spcBef>
                <a:spcPts val="500"/>
              </a:spcBef>
              <a:buSzTx/>
              <a:buFontTx/>
              <a:buNone/>
              <a:defRPr b="1" sz="2400"/>
            </a:lvl2pPr>
            <a:lvl3pPr marL="0" indent="0">
              <a:spcBef>
                <a:spcPts val="500"/>
              </a:spcBef>
              <a:buSzTx/>
              <a:buFontTx/>
              <a:buNone/>
              <a:defRPr b="1" sz="2400"/>
            </a:lvl3pPr>
            <a:lvl4pPr marL="0" indent="0">
              <a:spcBef>
                <a:spcPts val="500"/>
              </a:spcBef>
              <a:buSzTx/>
              <a:buFontTx/>
              <a:buNone/>
              <a:defRPr b="1" sz="2400"/>
            </a:lvl4pPr>
            <a:lvl5pPr marL="0" indent="0">
              <a:spcBef>
                <a:spcPts val="500"/>
              </a:spcBef>
              <a:buSzTx/>
              <a:buFontTx/>
              <a:buNone/>
              <a:defRPr b="1" sz="24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99" name="Text Placeholder 4"/>
          <p:cNvSpPr/>
          <p:nvPr>
            <p:ph type="body" sz="quarter" idx="21"/>
          </p:nvPr>
        </p:nvSpPr>
        <p:spPr>
          <a:xfrm>
            <a:off x="4645025" y="1535111"/>
            <a:ext cx="4041775" cy="639765"/>
          </a:xfrm>
          <a:prstGeom prst="rect">
            <a:avLst/>
          </a:prstGeom>
        </p:spPr>
        <p:txBody>
          <a:bodyPr anchor="b"/>
          <a:lstStyle/>
          <a:p>
            <a:pPr/>
          </a:p>
        </p:txBody>
      </p:sp>
      <p:sp>
        <p:nvSpPr>
          <p:cNvPr id="400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7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408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5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2" name="Title Text"/>
          <p:cNvSpPr txBox="1"/>
          <p:nvPr>
            <p:ph type="title"/>
          </p:nvPr>
        </p:nvSpPr>
        <p:spPr>
          <a:xfrm>
            <a:off x="457200" y="273050"/>
            <a:ext cx="3008315" cy="1162050"/>
          </a:xfrm>
          <a:prstGeom prst="rect">
            <a:avLst/>
          </a:prstGeom>
        </p:spPr>
        <p:txBody>
          <a:bodyPr anchor="b"/>
          <a:lstStyle>
            <a:lvl1pPr algn="l">
              <a:defRPr b="1" sz="2000"/>
            </a:lvl1pPr>
          </a:lstStyle>
          <a:p>
            <a:pPr/>
            <a:r>
              <a:t>Title Text</a:t>
            </a:r>
          </a:p>
        </p:txBody>
      </p:sp>
      <p:sp>
        <p:nvSpPr>
          <p:cNvPr id="423" name="Body Level One…"/>
          <p:cNvSpPr txBox="1"/>
          <p:nvPr>
            <p:ph type="body"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24" name="Text Placeholder 3"/>
          <p:cNvSpPr/>
          <p:nvPr>
            <p:ph type="body" sz="half" idx="21"/>
          </p:nvPr>
        </p:nvSpPr>
        <p:spPr>
          <a:xfrm>
            <a:off x="457198" y="1435100"/>
            <a:ext cx="3008316" cy="4691063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425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2" name="Title Text"/>
          <p:cNvSpPr txBox="1"/>
          <p:nvPr>
            <p:ph type="title"/>
          </p:nvPr>
        </p:nvSpPr>
        <p:spPr>
          <a:xfrm>
            <a:off x="1792288" y="4800600"/>
            <a:ext cx="5486402" cy="566738"/>
          </a:xfrm>
          <a:prstGeom prst="rect">
            <a:avLst/>
          </a:prstGeom>
        </p:spPr>
        <p:txBody>
          <a:bodyPr anchor="b"/>
          <a:lstStyle>
            <a:lvl1pPr algn="l">
              <a:defRPr b="1" sz="2000"/>
            </a:lvl1pPr>
          </a:lstStyle>
          <a:p>
            <a:pPr/>
            <a:r>
              <a:t>Title Text</a:t>
            </a:r>
          </a:p>
        </p:txBody>
      </p:sp>
      <p:sp>
        <p:nvSpPr>
          <p:cNvPr id="433" name="Picture Placeholder 2"/>
          <p:cNvSpPr/>
          <p:nvPr>
            <p:ph type="pic" sz="half" idx="21"/>
          </p:nvPr>
        </p:nvSpPr>
        <p:spPr>
          <a:xfrm>
            <a:off x="1792288" y="612775"/>
            <a:ext cx="5486402" cy="41148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434" name="Body Level One…"/>
          <p:cNvSpPr txBox="1"/>
          <p:nvPr>
            <p:ph type="body" sz="quarter" idx="1"/>
          </p:nvPr>
        </p:nvSpPr>
        <p:spPr>
          <a:xfrm>
            <a:off x="1792288" y="5367337"/>
            <a:ext cx="5486402" cy="804864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300"/>
              </a:spcBef>
              <a:buSzTx/>
              <a:buFontTx/>
              <a:buNone/>
              <a:defRPr sz="1400"/>
            </a:lvl1pPr>
            <a:lvl2pPr marL="0" indent="0">
              <a:spcBef>
                <a:spcPts val="300"/>
              </a:spcBef>
              <a:buSzTx/>
              <a:buFontTx/>
              <a:buNone/>
              <a:defRPr sz="1400"/>
            </a:lvl2pPr>
            <a:lvl3pPr marL="0" indent="0">
              <a:spcBef>
                <a:spcPts val="300"/>
              </a:spcBef>
              <a:buSzTx/>
              <a:buFontTx/>
              <a:buNone/>
              <a:defRPr sz="1400"/>
            </a:lvl3pPr>
            <a:lvl4pPr marL="0" indent="0">
              <a:spcBef>
                <a:spcPts val="300"/>
              </a:spcBef>
              <a:buSzTx/>
              <a:buFontTx/>
              <a:buNone/>
              <a:defRPr sz="1400"/>
            </a:lvl4pPr>
            <a:lvl5pPr marL="0" indent="0">
              <a:spcBef>
                <a:spcPts val="300"/>
              </a:spcBef>
              <a:buSzTx/>
              <a:buFontTx/>
              <a:buNone/>
              <a:defRPr sz="14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35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2" name="Title Text"/>
          <p:cNvSpPr txBox="1"/>
          <p:nvPr>
            <p:ph type="title"/>
          </p:nvPr>
        </p:nvSpPr>
        <p:spPr>
          <a:xfrm>
            <a:off x="1600200" y="-73025"/>
            <a:ext cx="6773865" cy="904875"/>
          </a:xfrm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443" name="Slide Number"/>
          <p:cNvSpPr txBox="1"/>
          <p:nvPr>
            <p:ph type="sldNum" sz="quarter" idx="2"/>
          </p:nvPr>
        </p:nvSpPr>
        <p:spPr>
          <a:xfrm>
            <a:off x="8689968" y="6466205"/>
            <a:ext cx="273058" cy="281939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48" name="Body Level One…"/>
          <p:cNvSpPr txBox="1"/>
          <p:nvPr>
            <p:ph type="body" sz="quarter" idx="1"/>
          </p:nvPr>
        </p:nvSpPr>
        <p:spPr>
          <a:xfrm>
            <a:off x="457200" y="1535112"/>
            <a:ext cx="4040188" cy="639763"/>
          </a:xfrm>
          <a:prstGeom prst="rect">
            <a:avLst/>
          </a:prstGeom>
        </p:spPr>
        <p:txBody>
          <a:bodyPr anchor="b"/>
          <a:lstStyle>
            <a:lvl1pPr marL="0" indent="0">
              <a:spcBef>
                <a:spcPts val="500"/>
              </a:spcBef>
              <a:buSzTx/>
              <a:buFontTx/>
              <a:buNone/>
              <a:defRPr b="1" sz="2400"/>
            </a:lvl1pPr>
            <a:lvl2pPr marL="0" indent="0">
              <a:spcBef>
                <a:spcPts val="500"/>
              </a:spcBef>
              <a:buSzTx/>
              <a:buFontTx/>
              <a:buNone/>
              <a:defRPr b="1" sz="2400"/>
            </a:lvl2pPr>
            <a:lvl3pPr marL="0" indent="0">
              <a:spcBef>
                <a:spcPts val="500"/>
              </a:spcBef>
              <a:buSzTx/>
              <a:buFontTx/>
              <a:buNone/>
              <a:defRPr b="1" sz="2400"/>
            </a:lvl3pPr>
            <a:lvl4pPr marL="0" indent="0">
              <a:spcBef>
                <a:spcPts val="500"/>
              </a:spcBef>
              <a:buSzTx/>
              <a:buFontTx/>
              <a:buNone/>
              <a:defRPr b="1" sz="2400"/>
            </a:lvl4pPr>
            <a:lvl5pPr marL="0" indent="0">
              <a:spcBef>
                <a:spcPts val="500"/>
              </a:spcBef>
              <a:buSzTx/>
              <a:buFontTx/>
              <a:buNone/>
              <a:defRPr b="1" sz="24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9" name="Text Placeholder 4"/>
          <p:cNvSpPr/>
          <p:nvPr>
            <p:ph type="body" sz="quarter" idx="21"/>
          </p:nvPr>
        </p:nvSpPr>
        <p:spPr>
          <a:xfrm>
            <a:off x="4645025" y="1535111"/>
            <a:ext cx="4041775" cy="639765"/>
          </a:xfrm>
          <a:prstGeom prst="rect">
            <a:avLst/>
          </a:prstGeom>
        </p:spPr>
        <p:txBody>
          <a:bodyPr anchor="b"/>
          <a:lstStyle/>
          <a:p>
            <a:pPr/>
          </a:p>
        </p:txBody>
      </p:sp>
      <p:sp>
        <p:nvSpPr>
          <p:cNvPr id="50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58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Title Text"/>
          <p:cNvSpPr txBox="1"/>
          <p:nvPr>
            <p:ph type="title"/>
          </p:nvPr>
        </p:nvSpPr>
        <p:spPr>
          <a:xfrm>
            <a:off x="457200" y="273050"/>
            <a:ext cx="3008315" cy="1162050"/>
          </a:xfrm>
          <a:prstGeom prst="rect">
            <a:avLst/>
          </a:prstGeom>
        </p:spPr>
        <p:txBody>
          <a:bodyPr anchor="b"/>
          <a:lstStyle>
            <a:lvl1pPr algn="l">
              <a:defRPr b="1" sz="2000"/>
            </a:lvl1pPr>
          </a:lstStyle>
          <a:p>
            <a:pPr/>
            <a:r>
              <a:t>Title Text</a:t>
            </a:r>
          </a:p>
        </p:txBody>
      </p:sp>
      <p:sp>
        <p:nvSpPr>
          <p:cNvPr id="73" name="Body Level One…"/>
          <p:cNvSpPr txBox="1"/>
          <p:nvPr>
            <p:ph type="body"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4" name="Text Placeholder 3"/>
          <p:cNvSpPr/>
          <p:nvPr>
            <p:ph type="body" sz="half" idx="21"/>
          </p:nvPr>
        </p:nvSpPr>
        <p:spPr>
          <a:xfrm>
            <a:off x="457198" y="1435100"/>
            <a:ext cx="3008316" cy="4691063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75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Title Text"/>
          <p:cNvSpPr txBox="1"/>
          <p:nvPr>
            <p:ph type="title"/>
          </p:nvPr>
        </p:nvSpPr>
        <p:spPr>
          <a:xfrm>
            <a:off x="1792288" y="4800600"/>
            <a:ext cx="5486402" cy="566738"/>
          </a:xfrm>
          <a:prstGeom prst="rect">
            <a:avLst/>
          </a:prstGeom>
        </p:spPr>
        <p:txBody>
          <a:bodyPr anchor="b"/>
          <a:lstStyle>
            <a:lvl1pPr algn="l">
              <a:defRPr b="1" sz="2000"/>
            </a:lvl1pPr>
          </a:lstStyle>
          <a:p>
            <a:pPr/>
            <a:r>
              <a:t>Title Text</a:t>
            </a:r>
          </a:p>
        </p:txBody>
      </p:sp>
      <p:sp>
        <p:nvSpPr>
          <p:cNvPr id="83" name="Picture Placeholder 2"/>
          <p:cNvSpPr/>
          <p:nvPr>
            <p:ph type="pic" sz="half" idx="21"/>
          </p:nvPr>
        </p:nvSpPr>
        <p:spPr>
          <a:xfrm>
            <a:off x="1792288" y="612775"/>
            <a:ext cx="5486402" cy="41148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84" name="Body Level One…"/>
          <p:cNvSpPr txBox="1"/>
          <p:nvPr>
            <p:ph type="body" sz="quarter" idx="1"/>
          </p:nvPr>
        </p:nvSpPr>
        <p:spPr>
          <a:xfrm>
            <a:off x="1792288" y="5367337"/>
            <a:ext cx="5486402" cy="804864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300"/>
              </a:spcBef>
              <a:buSzTx/>
              <a:buFontTx/>
              <a:buNone/>
              <a:defRPr sz="1400"/>
            </a:lvl1pPr>
            <a:lvl2pPr marL="0" indent="0">
              <a:spcBef>
                <a:spcPts val="300"/>
              </a:spcBef>
              <a:buSzTx/>
              <a:buFontTx/>
              <a:buNone/>
              <a:defRPr sz="1400"/>
            </a:lvl2pPr>
            <a:lvl3pPr marL="0" indent="0">
              <a:spcBef>
                <a:spcPts val="300"/>
              </a:spcBef>
              <a:buSzTx/>
              <a:buFontTx/>
              <a:buNone/>
              <a:defRPr sz="1400"/>
            </a:lvl3pPr>
            <a:lvl4pPr marL="0" indent="0">
              <a:spcBef>
                <a:spcPts val="300"/>
              </a:spcBef>
              <a:buSzTx/>
              <a:buFontTx/>
              <a:buNone/>
              <a:defRPr sz="1400"/>
            </a:lvl4pPr>
            <a:lvl5pPr marL="0" indent="0">
              <a:spcBef>
                <a:spcPts val="300"/>
              </a:spcBef>
              <a:buSzTx/>
              <a:buFontTx/>
              <a:buNone/>
              <a:defRPr sz="14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85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<Relationship Id="rId14" Type="http://schemas.openxmlformats.org/officeDocument/2006/relationships/slideLayout" Target="../slideLayouts/slideLayout13.xml"/><Relationship Id="rId15" Type="http://schemas.openxmlformats.org/officeDocument/2006/relationships/slideLayout" Target="../slideLayouts/slideLayout14.xml"/><Relationship Id="rId16" Type="http://schemas.openxmlformats.org/officeDocument/2006/relationships/slideLayout" Target="../slideLayouts/slideLayout15.xml"/><Relationship Id="rId17" Type="http://schemas.openxmlformats.org/officeDocument/2006/relationships/slideLayout" Target="../slideLayouts/slideLayout16.xml"/><Relationship Id="rId18" Type="http://schemas.openxmlformats.org/officeDocument/2006/relationships/slideLayout" Target="../slideLayouts/slideLayout17.xml"/><Relationship Id="rId19" Type="http://schemas.openxmlformats.org/officeDocument/2006/relationships/slideLayout" Target="../slideLayouts/slideLayout18.xml"/><Relationship Id="rId20" Type="http://schemas.openxmlformats.org/officeDocument/2006/relationships/slideLayout" Target="../slideLayouts/slideLayout19.xml"/><Relationship Id="rId21" Type="http://schemas.openxmlformats.org/officeDocument/2006/relationships/slideLayout" Target="../slideLayouts/slideLayout20.xml"/><Relationship Id="rId22" Type="http://schemas.openxmlformats.org/officeDocument/2006/relationships/slideLayout" Target="../slideLayouts/slideLayout21.xml"/><Relationship Id="rId23" Type="http://schemas.openxmlformats.org/officeDocument/2006/relationships/slideLayout" Target="../slideLayouts/slideLayout22.xml"/><Relationship Id="rId24" Type="http://schemas.openxmlformats.org/officeDocument/2006/relationships/slideLayout" Target="../slideLayouts/slideLayout23.xml"/><Relationship Id="rId25" Type="http://schemas.openxmlformats.org/officeDocument/2006/relationships/slideLayout" Target="../slideLayouts/slideLayout24.xml"/><Relationship Id="rId26" Type="http://schemas.openxmlformats.org/officeDocument/2006/relationships/slideLayout" Target="../slideLayouts/slideLayout25.xml"/><Relationship Id="rId27" Type="http://schemas.openxmlformats.org/officeDocument/2006/relationships/slideLayout" Target="../slideLayouts/slideLayout26.xml"/><Relationship Id="rId28" Type="http://schemas.openxmlformats.org/officeDocument/2006/relationships/slideLayout" Target="../slideLayouts/slideLayout27.xml"/><Relationship Id="rId29" Type="http://schemas.openxmlformats.org/officeDocument/2006/relationships/slideLayout" Target="../slideLayouts/slideLayout28.xml"/><Relationship Id="rId30" Type="http://schemas.openxmlformats.org/officeDocument/2006/relationships/slideLayout" Target="../slideLayouts/slideLayout29.xml"/><Relationship Id="rId31" Type="http://schemas.openxmlformats.org/officeDocument/2006/relationships/slideLayout" Target="../slideLayouts/slideLayout30.xml"/><Relationship Id="rId32" Type="http://schemas.openxmlformats.org/officeDocument/2006/relationships/slideLayout" Target="../slideLayouts/slideLayout31.xml"/><Relationship Id="rId33" Type="http://schemas.openxmlformats.org/officeDocument/2006/relationships/slideLayout" Target="../slideLayouts/slideLayout32.xml"/><Relationship Id="rId34" Type="http://schemas.openxmlformats.org/officeDocument/2006/relationships/slideLayout" Target="../slideLayouts/slideLayout33.xml"/><Relationship Id="rId35" Type="http://schemas.openxmlformats.org/officeDocument/2006/relationships/slideLayout" Target="../slideLayouts/slideLayout34.xml"/><Relationship Id="rId36" Type="http://schemas.openxmlformats.org/officeDocument/2006/relationships/slideLayout" Target="../slideLayouts/slideLayout35.xml"/><Relationship Id="rId37" Type="http://schemas.openxmlformats.org/officeDocument/2006/relationships/slideLayout" Target="../slideLayouts/slideLayout36.xml"/><Relationship Id="rId38" Type="http://schemas.openxmlformats.org/officeDocument/2006/relationships/slideLayout" Target="../slideLayouts/slideLayout37.xml"/><Relationship Id="rId39" Type="http://schemas.openxmlformats.org/officeDocument/2006/relationships/slideLayout" Target="../slideLayouts/slideLayout38.xml"/><Relationship Id="rId40" Type="http://schemas.openxmlformats.org/officeDocument/2006/relationships/slideLayout" Target="../slideLayouts/slideLayout39.xml"/><Relationship Id="rId41" Type="http://schemas.openxmlformats.org/officeDocument/2006/relationships/slideLayout" Target="../slideLayouts/slideLayout40.xml"/><Relationship Id="rId42" Type="http://schemas.openxmlformats.org/officeDocument/2006/relationships/slideLayout" Target="../slideLayouts/slideLayout41.xml"/><Relationship Id="rId43" Type="http://schemas.openxmlformats.org/officeDocument/2006/relationships/slideLayout" Target="../slideLayouts/slideLayout42.xml"/><Relationship Id="rId44" Type="http://schemas.openxmlformats.org/officeDocument/2006/relationships/slideLayout" Target="../slideLayouts/slideLayout43.xml"/><Relationship Id="rId45" Type="http://schemas.openxmlformats.org/officeDocument/2006/relationships/slideLayout" Target="../slideLayouts/slideLayout44.xml"/><Relationship Id="rId46" Type="http://schemas.openxmlformats.org/officeDocument/2006/relationships/slideLayout" Target="../slideLayouts/slideLayout45.xml"/><Relationship Id="rId47" Type="http://schemas.openxmlformats.org/officeDocument/2006/relationships/slideLayout" Target="../slideLayouts/slideLayout46.xml"/><Relationship Id="rId48" Type="http://schemas.openxmlformats.org/officeDocument/2006/relationships/slideLayout" Target="../slideLayouts/slideLayout47.xml"/><Relationship Id="rId49" Type="http://schemas.openxmlformats.org/officeDocument/2006/relationships/slideLayout" Target="../slideLayouts/slideLayout48.xml"/><Relationship Id="rId50" Type="http://schemas.openxmlformats.org/officeDocument/2006/relationships/slideLayout" Target="../slideLayouts/slideLayout49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Text"/>
          <p:cNvSpPr txBox="1"/>
          <p:nvPr>
            <p:ph type="title"/>
          </p:nvPr>
        </p:nvSpPr>
        <p:spPr>
          <a:xfrm>
            <a:off x="457200" y="0"/>
            <a:ext cx="8229600" cy="92359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 anchor="ctr">
            <a:normAutofit fontScale="100000" lnSpcReduction="0"/>
          </a:bodyPr>
          <a:lstStyle/>
          <a:p>
            <a:pPr/>
            <a:r>
              <a:t>Title Text</a:t>
            </a:r>
          </a:p>
        </p:txBody>
      </p:sp>
      <p:sp>
        <p:nvSpPr>
          <p:cNvPr id="3" name="Body Level One…"/>
          <p:cNvSpPr txBox="1"/>
          <p:nvPr>
            <p:ph type="body" idx="1"/>
          </p:nvPr>
        </p:nvSpPr>
        <p:spPr>
          <a:xfrm>
            <a:off x="457200" y="1192973"/>
            <a:ext cx="8229600" cy="496431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normAutofit fontScale="100000" lnSpcReduction="0"/>
          </a:bodyPr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Slide Number"/>
          <p:cNvSpPr txBox="1"/>
          <p:nvPr>
            <p:ph type="sldNum" sz="quarter" idx="2"/>
          </p:nvPr>
        </p:nvSpPr>
        <p:spPr>
          <a:xfrm>
            <a:off x="8413742" y="6397943"/>
            <a:ext cx="273058" cy="281939"/>
          </a:xfrm>
          <a:prstGeom prst="rect">
            <a:avLst/>
          </a:prstGeom>
          <a:ln w="12700">
            <a:miter lim="400000"/>
          </a:ln>
        </p:spPr>
        <p:txBody>
          <a:bodyPr wrap="none" lIns="45718" tIns="45718" rIns="45718" bIns="45718" anchor="ctr">
            <a:spAutoFit/>
          </a:bodyPr>
          <a:lstStyle>
            <a:lvl1pPr algn="r">
              <a:defRPr sz="1200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  <p:sldLayoutId id="2147483664" r:id="rId17"/>
    <p:sldLayoutId id="2147483665" r:id="rId18"/>
    <p:sldLayoutId id="2147483666" r:id="rId19"/>
    <p:sldLayoutId id="2147483667" r:id="rId20"/>
    <p:sldLayoutId id="2147483668" r:id="rId21"/>
    <p:sldLayoutId id="2147483669" r:id="rId22"/>
    <p:sldLayoutId id="2147483670" r:id="rId23"/>
    <p:sldLayoutId id="2147483671" r:id="rId24"/>
    <p:sldLayoutId id="2147483672" r:id="rId25"/>
    <p:sldLayoutId id="2147483673" r:id="rId26"/>
    <p:sldLayoutId id="2147483674" r:id="rId27"/>
    <p:sldLayoutId id="2147483675" r:id="rId28"/>
    <p:sldLayoutId id="2147483676" r:id="rId29"/>
    <p:sldLayoutId id="2147483677" r:id="rId30"/>
    <p:sldLayoutId id="2147483678" r:id="rId31"/>
    <p:sldLayoutId id="2147483679" r:id="rId32"/>
    <p:sldLayoutId id="2147483680" r:id="rId33"/>
    <p:sldLayoutId id="2147483681" r:id="rId34"/>
    <p:sldLayoutId id="2147483682" r:id="rId35"/>
    <p:sldLayoutId id="2147483683" r:id="rId36"/>
    <p:sldLayoutId id="2147483684" r:id="rId37"/>
    <p:sldLayoutId id="2147483685" r:id="rId38"/>
    <p:sldLayoutId id="2147483686" r:id="rId39"/>
    <p:sldLayoutId id="2147483687" r:id="rId40"/>
    <p:sldLayoutId id="2147483688" r:id="rId41"/>
    <p:sldLayoutId id="2147483689" r:id="rId42"/>
    <p:sldLayoutId id="2147483690" r:id="rId43"/>
    <p:sldLayoutId id="2147483691" r:id="rId44"/>
    <p:sldLayoutId id="2147483692" r:id="rId45"/>
    <p:sldLayoutId id="2147483693" r:id="rId46"/>
    <p:sldLayoutId id="2147483694" r:id="rId47"/>
    <p:sldLayoutId id="2147483695" r:id="rId48"/>
    <p:sldLayoutId id="2147483696" r:id="rId49"/>
    <p:sldLayoutId id="2147483697" r:id="rId50"/>
  </p:sldLayoutIdLst>
  <p:transition xmlns:p14="http://schemas.microsoft.com/office/powerpoint/2010/main" spd="med" advClick="1"/>
  <p:txStyles>
    <p:titleStyle>
      <a:lvl1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rgbClr val="000000"/>
          </a:solidFill>
          <a:uFillTx/>
          <a:latin typeface="Century Gothic"/>
          <a:ea typeface="Century Gothic"/>
          <a:cs typeface="Century Gothic"/>
          <a:sym typeface="Century Gothic"/>
        </a:defRPr>
      </a:lvl1pPr>
      <a:lvl2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rgbClr val="000000"/>
          </a:solidFill>
          <a:uFillTx/>
          <a:latin typeface="Century Gothic"/>
          <a:ea typeface="Century Gothic"/>
          <a:cs typeface="Century Gothic"/>
          <a:sym typeface="Century Gothic"/>
        </a:defRPr>
      </a:lvl2pPr>
      <a:lvl3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rgbClr val="000000"/>
          </a:solidFill>
          <a:uFillTx/>
          <a:latin typeface="Century Gothic"/>
          <a:ea typeface="Century Gothic"/>
          <a:cs typeface="Century Gothic"/>
          <a:sym typeface="Century Gothic"/>
        </a:defRPr>
      </a:lvl3pPr>
      <a:lvl4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rgbClr val="000000"/>
          </a:solidFill>
          <a:uFillTx/>
          <a:latin typeface="Century Gothic"/>
          <a:ea typeface="Century Gothic"/>
          <a:cs typeface="Century Gothic"/>
          <a:sym typeface="Century Gothic"/>
        </a:defRPr>
      </a:lvl4pPr>
      <a:lvl5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rgbClr val="000000"/>
          </a:solidFill>
          <a:uFillTx/>
          <a:latin typeface="Century Gothic"/>
          <a:ea typeface="Century Gothic"/>
          <a:cs typeface="Century Gothic"/>
          <a:sym typeface="Century Gothic"/>
        </a:defRPr>
      </a:lvl5pPr>
      <a:lvl6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rgbClr val="000000"/>
          </a:solidFill>
          <a:uFillTx/>
          <a:latin typeface="Century Gothic"/>
          <a:ea typeface="Century Gothic"/>
          <a:cs typeface="Century Gothic"/>
          <a:sym typeface="Century Gothic"/>
        </a:defRPr>
      </a:lvl6pPr>
      <a:lvl7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rgbClr val="000000"/>
          </a:solidFill>
          <a:uFillTx/>
          <a:latin typeface="Century Gothic"/>
          <a:ea typeface="Century Gothic"/>
          <a:cs typeface="Century Gothic"/>
          <a:sym typeface="Century Gothic"/>
        </a:defRPr>
      </a:lvl7pPr>
      <a:lvl8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rgbClr val="000000"/>
          </a:solidFill>
          <a:uFillTx/>
          <a:latin typeface="Century Gothic"/>
          <a:ea typeface="Century Gothic"/>
          <a:cs typeface="Century Gothic"/>
          <a:sym typeface="Century Gothic"/>
        </a:defRPr>
      </a:lvl8pPr>
      <a:lvl9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rgbClr val="000000"/>
          </a:solidFill>
          <a:uFillTx/>
          <a:latin typeface="Century Gothic"/>
          <a:ea typeface="Century Gothic"/>
          <a:cs typeface="Century Gothic"/>
          <a:sym typeface="Century Gothic"/>
        </a:defRPr>
      </a:lvl9pPr>
    </p:titleStyle>
    <p:bodyStyle>
      <a:lvl1pPr marL="342900" marR="0" indent="-342900" algn="l" defTabSz="4572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3200" u="none">
          <a:solidFill>
            <a:srgbClr val="000000"/>
          </a:solidFill>
          <a:uFillTx/>
          <a:latin typeface="Century Gothic"/>
          <a:ea typeface="Century Gothic"/>
          <a:cs typeface="Century Gothic"/>
          <a:sym typeface="Century Gothic"/>
        </a:defRPr>
      </a:lvl1pPr>
      <a:lvl2pPr marL="783771" marR="0" indent="-326571" algn="l" defTabSz="4572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3200" u="none">
          <a:solidFill>
            <a:srgbClr val="000000"/>
          </a:solidFill>
          <a:uFillTx/>
          <a:latin typeface="Century Gothic"/>
          <a:ea typeface="Century Gothic"/>
          <a:cs typeface="Century Gothic"/>
          <a:sym typeface="Century Gothic"/>
        </a:defRPr>
      </a:lvl2pPr>
      <a:lvl3pPr marL="1219200" marR="0" indent="-304800" algn="l" defTabSz="4572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3200" u="none">
          <a:solidFill>
            <a:srgbClr val="000000"/>
          </a:solidFill>
          <a:uFillTx/>
          <a:latin typeface="Century Gothic"/>
          <a:ea typeface="Century Gothic"/>
          <a:cs typeface="Century Gothic"/>
          <a:sym typeface="Century Gothic"/>
        </a:defRPr>
      </a:lvl3pPr>
      <a:lvl4pPr marL="1737360" marR="0" indent="-365760" algn="l" defTabSz="4572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3200" u="none">
          <a:solidFill>
            <a:srgbClr val="000000"/>
          </a:solidFill>
          <a:uFillTx/>
          <a:latin typeface="Century Gothic"/>
          <a:ea typeface="Century Gothic"/>
          <a:cs typeface="Century Gothic"/>
          <a:sym typeface="Century Gothic"/>
        </a:defRPr>
      </a:lvl4pPr>
      <a:lvl5pPr marL="2194560" marR="0" indent="-365760" algn="l" defTabSz="4572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3200" u="none">
          <a:solidFill>
            <a:srgbClr val="000000"/>
          </a:solidFill>
          <a:uFillTx/>
          <a:latin typeface="Century Gothic"/>
          <a:ea typeface="Century Gothic"/>
          <a:cs typeface="Century Gothic"/>
          <a:sym typeface="Century Gothic"/>
        </a:defRPr>
      </a:lvl5pPr>
      <a:lvl6pPr marL="2651760" marR="0" indent="-365760" algn="l" defTabSz="4572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3200" u="none">
          <a:solidFill>
            <a:srgbClr val="000000"/>
          </a:solidFill>
          <a:uFillTx/>
          <a:latin typeface="Century Gothic"/>
          <a:ea typeface="Century Gothic"/>
          <a:cs typeface="Century Gothic"/>
          <a:sym typeface="Century Gothic"/>
        </a:defRPr>
      </a:lvl6pPr>
      <a:lvl7pPr marL="3108960" marR="0" indent="-365760" algn="l" defTabSz="4572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3200" u="none">
          <a:solidFill>
            <a:srgbClr val="000000"/>
          </a:solidFill>
          <a:uFillTx/>
          <a:latin typeface="Century Gothic"/>
          <a:ea typeface="Century Gothic"/>
          <a:cs typeface="Century Gothic"/>
          <a:sym typeface="Century Gothic"/>
        </a:defRPr>
      </a:lvl7pPr>
      <a:lvl8pPr marL="3566159" marR="0" indent="-365759" algn="l" defTabSz="4572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3200" u="none">
          <a:solidFill>
            <a:srgbClr val="000000"/>
          </a:solidFill>
          <a:uFillTx/>
          <a:latin typeface="Century Gothic"/>
          <a:ea typeface="Century Gothic"/>
          <a:cs typeface="Century Gothic"/>
          <a:sym typeface="Century Gothic"/>
        </a:defRPr>
      </a:lvl8pPr>
      <a:lvl9pPr marL="4023359" marR="0" indent="-365759" algn="l" defTabSz="4572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3200" u="none">
          <a:solidFill>
            <a:srgbClr val="000000"/>
          </a:solidFill>
          <a:uFillTx/>
          <a:latin typeface="Century Gothic"/>
          <a:ea typeface="Century Gothic"/>
          <a:cs typeface="Century Gothic"/>
          <a:sym typeface="Century Gothic"/>
        </a:defRPr>
      </a:lvl9pPr>
    </p:bodyStyle>
    <p:otherStyle>
      <a:lvl1pPr marL="0" marR="0" indent="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Century Gothic"/>
        </a:defRPr>
      </a:lvl1pPr>
      <a:lvl2pPr marL="0" marR="0" indent="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Century Gothic"/>
        </a:defRPr>
      </a:lvl2pPr>
      <a:lvl3pPr marL="0" marR="0" indent="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Century Gothic"/>
        </a:defRPr>
      </a:lvl3pPr>
      <a:lvl4pPr marL="0" marR="0" indent="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Century Gothic"/>
        </a:defRPr>
      </a:lvl4pPr>
      <a:lvl5pPr marL="0" marR="0" indent="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Century Gothic"/>
        </a:defRPr>
      </a:lvl5pPr>
      <a:lvl6pPr marL="0" marR="0" indent="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Century Gothic"/>
        </a:defRPr>
      </a:lvl6pPr>
      <a:lvl7pPr marL="0" marR="0" indent="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Century Gothic"/>
        </a:defRPr>
      </a:lvl7pPr>
      <a:lvl8pPr marL="0" marR="0" indent="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Century Gothic"/>
        </a:defRPr>
      </a:lvl8pPr>
      <a:lvl9pPr marL="0" marR="0" indent="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Century Gothic"/>
        </a:defRPr>
      </a:lvl9pPr>
    </p:otherStyle>
  </p:txStyles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1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6.xml"/></Relationships>

</file>

<file path=ppt/slides/_rels/slide1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6.xml"/></Relationships>

</file>

<file path=ppt/slides/_rels/slide1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6.xml"/></Relationships>

</file>

<file path=ppt/slides/_rels/slide1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1.xml"/></Relationships>

</file>

<file path=ppt/slides/_rels/slide1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1.xml"/></Relationships>

</file>

<file path=ppt/slides/_rels/slide1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1.xml"/></Relationships>

</file>

<file path=ppt/slides/_rels/slide1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1.xml"/></Relationships>

</file>

<file path=ppt/slides/_rels/slide1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1.xml"/></Relationships>

</file>

<file path=ppt/slides/_rels/slide1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5.xml"/></Relationships>

</file>

<file path=ppt/slides/_rels/slide1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2.xml"/></Relationships>
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2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8.xml"/><Relationship Id="rId2" Type="http://schemas.openxmlformats.org/officeDocument/2006/relationships/image" Target="../media/image2.jpeg"/></Relationships>

</file>

<file path=ppt/slides/_rels/slide2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8.xml"/><Relationship Id="rId2" Type="http://schemas.openxmlformats.org/officeDocument/2006/relationships/image" Target="../media/image3.jpeg"/></Relationships>

</file>

<file path=ppt/slides/_rels/slide2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8.xml"/><Relationship Id="rId2" Type="http://schemas.openxmlformats.org/officeDocument/2006/relationships/image" Target="../media/image4.jpeg"/></Relationships>

</file>

<file path=ppt/slides/_rels/slide2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8.xml"/><Relationship Id="rId2" Type="http://schemas.openxmlformats.org/officeDocument/2006/relationships/image" Target="../media/image5.jpeg"/></Relationships>

</file>

<file path=ppt/slides/_rels/slide2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8.xml"/><Relationship Id="rId2" Type="http://schemas.openxmlformats.org/officeDocument/2006/relationships/image" Target="../media/image6.jpeg"/></Relationships>

</file>

<file path=ppt/slides/_rels/slide2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8.xml"/><Relationship Id="rId2" Type="http://schemas.openxmlformats.org/officeDocument/2006/relationships/image" Target="../media/image7.jpeg"/></Relationships>

</file>

<file path=ppt/slides/_rels/slide2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8.xml"/><Relationship Id="rId2" Type="http://schemas.openxmlformats.org/officeDocument/2006/relationships/image" Target="../media/image8.jpeg"/></Relationships>

</file>

<file path=ppt/slides/_rels/slide2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8.xml"/><Relationship Id="rId2" Type="http://schemas.openxmlformats.org/officeDocument/2006/relationships/image" Target="../media/image9.jpeg"/></Relationships>

</file>

<file path=ppt/slides/_rels/slide2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3.xml"/></Relationships>

</file>

<file path=ppt/slides/_rels/slide2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8.xml"/><Relationship Id="rId2" Type="http://schemas.openxmlformats.org/officeDocument/2006/relationships/image" Target="../media/image10.jpeg"/></Relationships>
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3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3.xml"/></Relationships>

</file>

<file path=ppt/slides/_rels/slide3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3.xml"/></Relationships>

</file>

<file path=ppt/slides/_rels/slide3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8.xml"/><Relationship Id="rId2" Type="http://schemas.openxmlformats.org/officeDocument/2006/relationships/image" Target="../media/image11.jpeg"/></Relationships>

</file>

<file path=ppt/slides/_rels/slide3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3.xml"/></Relationships>

</file>

<file path=ppt/slides/_rels/slide3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8.xml"/><Relationship Id="rId2" Type="http://schemas.openxmlformats.org/officeDocument/2006/relationships/image" Target="../media/image12.jpeg"/></Relationships>

</file>

<file path=ppt/slides/_rels/slide3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8.xml"/><Relationship Id="rId2" Type="http://schemas.openxmlformats.org/officeDocument/2006/relationships/image" Target="../media/image13.jpeg"/></Relationships>

</file>

<file path=ppt/slides/_rels/slide3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8.xml"/><Relationship Id="rId2" Type="http://schemas.openxmlformats.org/officeDocument/2006/relationships/image" Target="../media/image14.jpeg"/></Relationships>

</file>

<file path=ppt/slides/_rels/slide3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8.xml"/><Relationship Id="rId2" Type="http://schemas.openxmlformats.org/officeDocument/2006/relationships/image" Target="../media/image15.jpeg"/></Relationships>

</file>

<file path=ppt/slides/_rels/slide3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8.xml"/><Relationship Id="rId2" Type="http://schemas.openxmlformats.org/officeDocument/2006/relationships/image" Target="../media/image16.jpeg"/></Relationships>

</file>

<file path=ppt/slides/_rels/slide3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8.xml"/><Relationship Id="rId2" Type="http://schemas.openxmlformats.org/officeDocument/2006/relationships/image" Target="../media/image17.jpeg"/></Relationships>
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4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8.xml"/><Relationship Id="rId2" Type="http://schemas.openxmlformats.org/officeDocument/2006/relationships/image" Target="../media/image18.jpeg"/></Relationships>

</file>

<file path=ppt/slides/_rels/slide4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8.xml"/><Relationship Id="rId2" Type="http://schemas.openxmlformats.org/officeDocument/2006/relationships/image" Target="../media/image19.jpeg"/></Relationships>

</file>

<file path=ppt/slides/_rels/slide4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8.xml"/><Relationship Id="rId2" Type="http://schemas.openxmlformats.org/officeDocument/2006/relationships/image" Target="../media/image20.jpeg"/></Relationships>

</file>

<file path=ppt/slides/_rels/slide4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8.xml"/><Relationship Id="rId2" Type="http://schemas.openxmlformats.org/officeDocument/2006/relationships/image" Target="../media/image21.jpeg"/></Relationships>

</file>

<file path=ppt/slides/_rels/slide4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8.xml"/><Relationship Id="rId2" Type="http://schemas.openxmlformats.org/officeDocument/2006/relationships/image" Target="../media/image22.jpeg"/></Relationships>

</file>

<file path=ppt/slides/_rels/slide4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8.xml"/><Relationship Id="rId2" Type="http://schemas.openxmlformats.org/officeDocument/2006/relationships/image" Target="../media/image23.jpeg"/></Relationships>

</file>

<file path=ppt/slides/_rels/slide4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8.xml"/><Relationship Id="rId2" Type="http://schemas.openxmlformats.org/officeDocument/2006/relationships/image" Target="../media/image24.jpeg"/></Relationships>

</file>

<file path=ppt/slides/_rels/slide4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8.xml"/><Relationship Id="rId2" Type="http://schemas.openxmlformats.org/officeDocument/2006/relationships/image" Target="../media/image25.jpeg"/></Relationships>

</file>

<file path=ppt/slides/_rels/slide4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8.xml"/><Relationship Id="rId2" Type="http://schemas.openxmlformats.org/officeDocument/2006/relationships/image" Target="../media/image26.jpeg"/></Relationships>

</file>

<file path=ppt/slides/_rels/slide4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8.xml"/><Relationship Id="rId2" Type="http://schemas.openxmlformats.org/officeDocument/2006/relationships/image" Target="../media/image27.jpeg"/></Relationships>
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1.xml"/></Relationships>

</file>

<file path=ppt/slides/_rels/slide5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8.xml"/><Relationship Id="rId2" Type="http://schemas.openxmlformats.org/officeDocument/2006/relationships/image" Target="../media/image28.jpeg"/></Relationships>

</file>

<file path=ppt/slides/_rels/slide5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8.xml"/><Relationship Id="rId2" Type="http://schemas.openxmlformats.org/officeDocument/2006/relationships/image" Target="../media/image29.jpeg"/></Relationships>

</file>

<file path=ppt/slides/_rels/slide5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3.xml"/></Relationships>

</file>

<file path=ppt/slides/_rels/slide5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8.xml"/><Relationship Id="rId2" Type="http://schemas.openxmlformats.org/officeDocument/2006/relationships/image" Target="../media/image30.jpeg"/></Relationships>

</file>

<file path=ppt/slides/_rels/slide5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8.xml"/><Relationship Id="rId2" Type="http://schemas.openxmlformats.org/officeDocument/2006/relationships/image" Target="../media/image31.jpeg"/></Relationships>

</file>

<file path=ppt/slides/_rels/slide5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8.xml"/><Relationship Id="rId2" Type="http://schemas.openxmlformats.org/officeDocument/2006/relationships/image" Target="../media/image32.jpeg"/></Relationships>

</file>

<file path=ppt/slides/_rels/slide5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8.xml"/><Relationship Id="rId2" Type="http://schemas.openxmlformats.org/officeDocument/2006/relationships/image" Target="../media/image33.jpeg"/></Relationships>

</file>

<file path=ppt/slides/_rels/slide5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3.xml"/></Relationships>

</file>

<file path=ppt/slides/_rels/slide5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8.xml"/><Relationship Id="rId2" Type="http://schemas.openxmlformats.org/officeDocument/2006/relationships/image" Target="../media/image1.jpeg"/></Relationships>

</file>

<file path=ppt/slides/_rels/slide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6.xml"/></Relationships>

</file>

<file path=ppt/slides/_rels/slide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6.xml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2" name="Title 1"/>
          <p:cNvSpPr txBox="1"/>
          <p:nvPr>
            <p:ph type="ctr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Information Extraction</a:t>
            </a:r>
            <a:br/>
            <a:r>
              <a:rPr sz="2400"/>
              <a:t>Lecture 3 – Rule-based Named Entity Recognition</a:t>
            </a:r>
          </a:p>
        </p:txBody>
      </p:sp>
      <p:sp>
        <p:nvSpPr>
          <p:cNvPr id="453" name="Subtitle 2"/>
          <p:cNvSpPr txBox="1"/>
          <p:nvPr>
            <p:ph type="subTitle" sz="half" idx="1"/>
          </p:nvPr>
        </p:nvSpPr>
        <p:spPr>
          <a:xfrm>
            <a:off x="372731" y="3886201"/>
            <a:ext cx="8448580" cy="2229745"/>
          </a:xfrm>
          <a:prstGeom prst="rect">
            <a:avLst/>
          </a:prstGeom>
        </p:spPr>
        <p:txBody>
          <a:bodyPr/>
          <a:lstStyle/>
          <a:p>
            <a:pPr>
              <a:lnSpc>
                <a:spcPct val="90000"/>
              </a:lnSpc>
            </a:pPr>
            <a:r>
              <a:t>CIS, LMU München</a:t>
            </a:r>
          </a:p>
          <a:p>
            <a:pPr>
              <a:lnSpc>
                <a:spcPct val="90000"/>
              </a:lnSpc>
            </a:pPr>
            <a:r>
              <a:t>Winter Semester 2023-2024</a:t>
            </a:r>
          </a:p>
          <a:p>
            <a:pPr>
              <a:lnSpc>
                <a:spcPct val="90000"/>
              </a:lnSpc>
            </a:pPr>
            <a:r>
              <a:t> </a:t>
            </a:r>
            <a:br/>
            <a:r>
              <a:t>Prof. Dr. Alexander Fraser, CIS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3" name="Rectangle 2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Recall</a:t>
            </a:r>
          </a:p>
        </p:txBody>
      </p:sp>
      <p:sp>
        <p:nvSpPr>
          <p:cNvPr id="534" name="Text Box 3"/>
          <p:cNvSpPr txBox="1"/>
          <p:nvPr/>
        </p:nvSpPr>
        <p:spPr>
          <a:xfrm>
            <a:off x="350518" y="1792289"/>
            <a:ext cx="8442964" cy="15900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/>
          <a:p>
            <a:pPr defTabSz="914400">
              <a:spcBef>
                <a:spcPts val="1600"/>
              </a:spcBef>
              <a:defRPr sz="2800">
                <a:latin typeface="Times Roman"/>
                <a:ea typeface="Times Roman"/>
                <a:cs typeface="Times Roman"/>
                <a:sym typeface="Times Roman"/>
              </a:defRPr>
            </a:pPr>
            <a:r>
              <a:t>Measure of how much relevant information the system has extracted (coverage of system). </a:t>
            </a:r>
          </a:p>
          <a:p>
            <a:pPr defTabSz="914400">
              <a:spcBef>
                <a:spcPts val="1600"/>
              </a:spcBef>
              <a:defRPr sz="2800">
                <a:latin typeface="Times Roman"/>
                <a:ea typeface="Times Roman"/>
                <a:cs typeface="Times Roman"/>
                <a:sym typeface="Times Roman"/>
              </a:defRPr>
            </a:pPr>
            <a:r>
              <a:t>Exact definition:</a:t>
            </a:r>
          </a:p>
        </p:txBody>
      </p:sp>
      <p:sp>
        <p:nvSpPr>
          <p:cNvPr id="535" name="Text Box 4"/>
          <p:cNvSpPr txBox="1"/>
          <p:nvPr/>
        </p:nvSpPr>
        <p:spPr>
          <a:xfrm>
            <a:off x="457200" y="3581398"/>
            <a:ext cx="8001000" cy="2120899"/>
          </a:xfrm>
          <a:prstGeom prst="rect">
            <a:avLst/>
          </a:prstGeom>
          <a:ln w="38100">
            <a:solidFill>
              <a:srgbClr val="009999"/>
            </a:solidFill>
            <a:miter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/>
          <a:p>
            <a:pPr defTabSz="914400">
              <a:spcBef>
                <a:spcPts val="1600"/>
              </a:spcBef>
              <a:defRPr sz="2800">
                <a:latin typeface="Times Roman"/>
                <a:ea typeface="Times Roman"/>
                <a:cs typeface="Times Roman"/>
                <a:sym typeface="Times Roman"/>
              </a:defRPr>
            </a:pPr>
            <a:r>
              <a:t>Recall = 	1 if no possible correct answers</a:t>
            </a:r>
          </a:p>
          <a:p>
            <a:pPr defTabSz="914400">
              <a:spcBef>
                <a:spcPts val="1600"/>
              </a:spcBef>
              <a:defRPr sz="2800">
                <a:latin typeface="Times Roman"/>
                <a:ea typeface="Times Roman"/>
                <a:cs typeface="Times Roman"/>
                <a:sym typeface="Times Roman"/>
              </a:defRPr>
            </a:pPr>
            <a:r>
              <a:t>		else:</a:t>
            </a:r>
            <a:endParaRPr u="sng"/>
          </a:p>
          <a:p>
            <a:pPr defTabSz="914400">
              <a:lnSpc>
                <a:spcPct val="20000"/>
              </a:lnSpc>
              <a:spcBef>
                <a:spcPts val="1600"/>
              </a:spcBef>
              <a:defRPr sz="2800">
                <a:latin typeface="Times Roman"/>
                <a:ea typeface="Times Roman"/>
                <a:cs typeface="Times Roman"/>
                <a:sym typeface="Times Roman"/>
              </a:defRPr>
            </a:pPr>
            <a:r>
              <a:t>		</a:t>
            </a:r>
            <a:r>
              <a:rPr u="sng"/>
              <a:t># of correct answers given by system</a:t>
            </a:r>
          </a:p>
          <a:p>
            <a:pPr defTabSz="914400">
              <a:lnSpc>
                <a:spcPct val="20000"/>
              </a:lnSpc>
              <a:spcBef>
                <a:spcPts val="1600"/>
              </a:spcBef>
              <a:defRPr sz="2800">
                <a:latin typeface="Times Roman"/>
                <a:ea typeface="Times Roman"/>
                <a:cs typeface="Times Roman"/>
                <a:sym typeface="Times Roman"/>
              </a:defRPr>
            </a:pPr>
            <a:r>
              <a:t>		total # of possible correct answers in text</a:t>
            </a:r>
          </a:p>
        </p:txBody>
      </p:sp>
      <p:sp>
        <p:nvSpPr>
          <p:cNvPr id="536" name="TextBox 4"/>
          <p:cNvSpPr txBox="1"/>
          <p:nvPr/>
        </p:nvSpPr>
        <p:spPr>
          <a:xfrm>
            <a:off x="6206040" y="6578425"/>
            <a:ext cx="2573036" cy="2565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8" tIns="45718" rIns="45718" bIns="45718">
            <a:spAutoFit/>
          </a:bodyPr>
          <a:lstStyle>
            <a:lvl1pPr>
              <a:defRPr sz="1100">
                <a:latin typeface="Lucida Sans"/>
                <a:ea typeface="Lucida Sans"/>
                <a:cs typeface="Lucida Sans"/>
                <a:sym typeface="Lucida Sans"/>
              </a:defRPr>
            </a:lvl1pPr>
          </a:lstStyle>
          <a:p>
            <a:pPr/>
            <a:r>
              <a:t>Slide modified from Butt/Jurafsky/Martin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Class="entr" nodeType="clickEffect" presetSubtype="0" presetID="1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5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534" grpId="1"/>
      <p:bldP build="whole" bldLvl="1" animBg="1" rev="0" advAuto="0" spid="535" grpId="2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8" name="Rectangle 2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Precision</a:t>
            </a:r>
          </a:p>
        </p:txBody>
      </p:sp>
      <p:sp>
        <p:nvSpPr>
          <p:cNvPr id="539" name="Text Box 3"/>
          <p:cNvSpPr txBox="1"/>
          <p:nvPr/>
        </p:nvSpPr>
        <p:spPr>
          <a:xfrm>
            <a:off x="350518" y="1792289"/>
            <a:ext cx="8442964" cy="15900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/>
          <a:p>
            <a:pPr defTabSz="914400">
              <a:spcBef>
                <a:spcPts val="1600"/>
              </a:spcBef>
              <a:defRPr sz="2800">
                <a:latin typeface="Times Roman"/>
                <a:ea typeface="Times Roman"/>
                <a:cs typeface="Times Roman"/>
                <a:sym typeface="Times Roman"/>
              </a:defRPr>
            </a:pPr>
            <a:r>
              <a:t>Measure of how much of the information the system returned is correct (accuracy). </a:t>
            </a:r>
          </a:p>
          <a:p>
            <a:pPr defTabSz="914400">
              <a:spcBef>
                <a:spcPts val="1600"/>
              </a:spcBef>
              <a:defRPr sz="2800">
                <a:latin typeface="Times Roman"/>
                <a:ea typeface="Times Roman"/>
                <a:cs typeface="Times Roman"/>
                <a:sym typeface="Times Roman"/>
              </a:defRPr>
            </a:pPr>
            <a:r>
              <a:t>Basic idea:</a:t>
            </a:r>
          </a:p>
        </p:txBody>
      </p:sp>
      <p:sp>
        <p:nvSpPr>
          <p:cNvPr id="540" name="Text Box 4"/>
          <p:cNvSpPr txBox="1"/>
          <p:nvPr/>
        </p:nvSpPr>
        <p:spPr>
          <a:xfrm>
            <a:off x="457200" y="3581400"/>
            <a:ext cx="8001000" cy="894079"/>
          </a:xfrm>
          <a:prstGeom prst="rect">
            <a:avLst/>
          </a:prstGeom>
          <a:ln w="38100">
            <a:solidFill>
              <a:srgbClr val="009999"/>
            </a:solidFill>
            <a:miter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/>
          <a:p>
            <a:pPr defTabSz="914400">
              <a:lnSpc>
                <a:spcPct val="30000"/>
              </a:lnSpc>
              <a:spcBef>
                <a:spcPts val="1600"/>
              </a:spcBef>
              <a:defRPr sz="2800">
                <a:latin typeface="Times Roman"/>
                <a:ea typeface="Times Roman"/>
                <a:cs typeface="Times Roman"/>
                <a:sym typeface="Times Roman"/>
              </a:defRPr>
            </a:pPr>
            <a:r>
              <a:t>Precision = 	</a:t>
            </a:r>
            <a:r>
              <a:rPr u="sng"/>
              <a:t># of correct answers given by system</a:t>
            </a:r>
          </a:p>
          <a:p>
            <a:pPr defTabSz="914400">
              <a:lnSpc>
                <a:spcPct val="30000"/>
              </a:lnSpc>
              <a:spcBef>
                <a:spcPts val="1600"/>
              </a:spcBef>
              <a:defRPr sz="2800">
                <a:latin typeface="Times Roman"/>
                <a:ea typeface="Times Roman"/>
                <a:cs typeface="Times Roman"/>
                <a:sym typeface="Times Roman"/>
              </a:defRPr>
            </a:pPr>
            <a:r>
              <a:t>		# of answers given by system</a:t>
            </a:r>
          </a:p>
        </p:txBody>
      </p:sp>
      <p:sp>
        <p:nvSpPr>
          <p:cNvPr id="541" name="TextBox 4"/>
          <p:cNvSpPr txBox="1"/>
          <p:nvPr/>
        </p:nvSpPr>
        <p:spPr>
          <a:xfrm>
            <a:off x="6855387" y="6578425"/>
            <a:ext cx="2006188" cy="2565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8" tIns="45718" rIns="45718" bIns="45718">
            <a:spAutoFit/>
          </a:bodyPr>
          <a:lstStyle>
            <a:lvl1pPr>
              <a:defRPr sz="1100">
                <a:latin typeface="Lucida Sans"/>
                <a:ea typeface="Lucida Sans"/>
                <a:cs typeface="Lucida Sans"/>
                <a:sym typeface="Lucida Sans"/>
              </a:defRPr>
            </a:lvl1pPr>
          </a:lstStyle>
          <a:p>
            <a:pPr/>
            <a:r>
              <a:t>Slide from Butt/Jurafsky/Martin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5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Class="entr" nodeType="clickEffect" presetSubtype="0" presetID="1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5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539" grpId="1"/>
      <p:bldP build="whole" bldLvl="1" animBg="1" rev="0" advAuto="0" spid="540" grpId="2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3" name="Rectangle 2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Precision</a:t>
            </a:r>
          </a:p>
        </p:txBody>
      </p:sp>
      <p:sp>
        <p:nvSpPr>
          <p:cNvPr id="544" name="Text Box 3"/>
          <p:cNvSpPr txBox="1"/>
          <p:nvPr/>
        </p:nvSpPr>
        <p:spPr>
          <a:xfrm>
            <a:off x="350518" y="1792289"/>
            <a:ext cx="8442964" cy="15900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/>
          <a:p>
            <a:pPr defTabSz="914400">
              <a:spcBef>
                <a:spcPts val="1600"/>
              </a:spcBef>
              <a:defRPr sz="2800">
                <a:latin typeface="Times Roman"/>
                <a:ea typeface="Times Roman"/>
                <a:cs typeface="Times Roman"/>
                <a:sym typeface="Times Roman"/>
              </a:defRPr>
            </a:pPr>
            <a:r>
              <a:t>Measure of how much of the information the system returned is correct (accuracy). </a:t>
            </a:r>
          </a:p>
          <a:p>
            <a:pPr defTabSz="914400">
              <a:spcBef>
                <a:spcPts val="1600"/>
              </a:spcBef>
              <a:defRPr sz="2800">
                <a:latin typeface="Times Roman"/>
                <a:ea typeface="Times Roman"/>
                <a:cs typeface="Times Roman"/>
                <a:sym typeface="Times Roman"/>
              </a:defRPr>
            </a:pPr>
            <a:r>
              <a:t>Exact definition:</a:t>
            </a:r>
          </a:p>
        </p:txBody>
      </p:sp>
      <p:sp>
        <p:nvSpPr>
          <p:cNvPr id="545" name="Text Box 4"/>
          <p:cNvSpPr txBox="1"/>
          <p:nvPr/>
        </p:nvSpPr>
        <p:spPr>
          <a:xfrm>
            <a:off x="457200" y="3581398"/>
            <a:ext cx="8001000" cy="2207259"/>
          </a:xfrm>
          <a:prstGeom prst="rect">
            <a:avLst/>
          </a:prstGeom>
          <a:ln w="38100">
            <a:solidFill>
              <a:srgbClr val="009999"/>
            </a:solidFill>
            <a:miter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/>
          <a:p>
            <a:pPr defTabSz="914400">
              <a:spcBef>
                <a:spcPts val="1600"/>
              </a:spcBef>
              <a:defRPr sz="2800">
                <a:latin typeface="Times Roman"/>
                <a:ea typeface="Times Roman"/>
                <a:cs typeface="Times Roman"/>
                <a:sym typeface="Times Roman"/>
              </a:defRPr>
            </a:pPr>
            <a:r>
              <a:t>Precision = 	1 if no answers given by system</a:t>
            </a:r>
          </a:p>
          <a:p>
            <a:pPr defTabSz="914400">
              <a:spcBef>
                <a:spcPts val="1600"/>
              </a:spcBef>
              <a:defRPr sz="2800">
                <a:latin typeface="Times Roman"/>
                <a:ea typeface="Times Roman"/>
                <a:cs typeface="Times Roman"/>
                <a:sym typeface="Times Roman"/>
              </a:defRPr>
            </a:pPr>
            <a:r>
              <a:t>		else:</a:t>
            </a:r>
          </a:p>
          <a:p>
            <a:pPr defTabSz="914400">
              <a:lnSpc>
                <a:spcPct val="40000"/>
              </a:lnSpc>
              <a:spcBef>
                <a:spcPts val="1600"/>
              </a:spcBef>
              <a:defRPr sz="2800">
                <a:latin typeface="Times Roman"/>
                <a:ea typeface="Times Roman"/>
                <a:cs typeface="Times Roman"/>
                <a:sym typeface="Times Roman"/>
              </a:defRPr>
            </a:pPr>
            <a:r>
              <a:t>                     </a:t>
            </a:r>
            <a:r>
              <a:rPr u="sng"/>
              <a:t> # of correct answers given by system</a:t>
            </a:r>
          </a:p>
          <a:p>
            <a:pPr defTabSz="914400">
              <a:lnSpc>
                <a:spcPct val="40000"/>
              </a:lnSpc>
              <a:spcBef>
                <a:spcPts val="1600"/>
              </a:spcBef>
              <a:defRPr sz="2800">
                <a:latin typeface="Times Roman"/>
                <a:ea typeface="Times Roman"/>
                <a:cs typeface="Times Roman"/>
                <a:sym typeface="Times Roman"/>
              </a:defRPr>
            </a:pPr>
            <a:r>
              <a:t>		 # of answers given by system</a:t>
            </a:r>
          </a:p>
        </p:txBody>
      </p:sp>
      <p:sp>
        <p:nvSpPr>
          <p:cNvPr id="546" name="TextBox 4"/>
          <p:cNvSpPr txBox="1"/>
          <p:nvPr/>
        </p:nvSpPr>
        <p:spPr>
          <a:xfrm>
            <a:off x="6206040" y="6578425"/>
            <a:ext cx="2573036" cy="2565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8" tIns="45718" rIns="45718" bIns="45718">
            <a:spAutoFit/>
          </a:bodyPr>
          <a:lstStyle>
            <a:lvl1pPr>
              <a:defRPr sz="1100">
                <a:latin typeface="Lucida Sans"/>
                <a:ea typeface="Lucida Sans"/>
                <a:cs typeface="Lucida Sans"/>
                <a:sym typeface="Lucida Sans"/>
              </a:defRPr>
            </a:lvl1pPr>
          </a:lstStyle>
          <a:p>
            <a:pPr/>
            <a:r>
              <a:t>Slide modified from Butt/Jurafsky/Martin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5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Class="entr" nodeType="clickEffect" presetSubtype="0" presetID="1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5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544" grpId="1"/>
      <p:bldP build="whole" bldLvl="1" animBg="1" rev="0" advAuto="0" spid="545" grpId="2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8" name="Title 1"/>
          <p:cNvSpPr txBox="1"/>
          <p:nvPr>
            <p:ph type="title"/>
          </p:nvPr>
        </p:nvSpPr>
        <p:spPr>
          <a:xfrm>
            <a:off x="0" y="-1"/>
            <a:ext cx="9144000" cy="923595"/>
          </a:xfrm>
          <a:prstGeom prst="rect">
            <a:avLst/>
          </a:prstGeom>
        </p:spPr>
        <p:txBody>
          <a:bodyPr/>
          <a:lstStyle/>
          <a:p>
            <a:pPr/>
            <a:r>
              <a:t>Evaluation</a:t>
            </a:r>
          </a:p>
        </p:txBody>
      </p:sp>
      <p:sp>
        <p:nvSpPr>
          <p:cNvPr id="549" name="TextBox 22"/>
          <p:cNvSpPr txBox="1"/>
          <p:nvPr/>
        </p:nvSpPr>
        <p:spPr>
          <a:xfrm>
            <a:off x="45720" y="778942"/>
            <a:ext cx="8961103" cy="11963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/>
          <a:p>
            <a:pPr>
              <a:defRPr sz="2400">
                <a:latin typeface="Century Gothic"/>
                <a:ea typeface="Century Gothic"/>
                <a:cs typeface="Century Gothic"/>
                <a:sym typeface="Century Gothic"/>
              </a:defRPr>
            </a:pPr>
            <a:r>
              <a:t>Every system, algorithm or theory should be </a:t>
            </a:r>
            <a:r>
              <a:rPr b="1"/>
              <a:t>evaluated</a:t>
            </a:r>
            <a:r>
              <a:t>, i.e. its output should be compared to the </a:t>
            </a:r>
            <a:r>
              <a:rPr b="1"/>
              <a:t>gold standard</a:t>
            </a:r>
            <a:r>
              <a:t> (i.e. the ideal output).  Suppose we try to find scientists…</a:t>
            </a:r>
          </a:p>
        </p:txBody>
      </p:sp>
      <p:sp>
        <p:nvSpPr>
          <p:cNvPr id="550" name="TextBox 15"/>
          <p:cNvSpPr txBox="1"/>
          <p:nvPr/>
        </p:nvSpPr>
        <p:spPr>
          <a:xfrm>
            <a:off x="1376164" y="2182405"/>
            <a:ext cx="6514018" cy="8280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8" tIns="45718" rIns="45718" bIns="45718">
            <a:spAutoFit/>
          </a:bodyPr>
          <a:lstStyle/>
          <a:p>
            <a:pPr>
              <a:defRPr sz="2400">
                <a:latin typeface="Century Gothic"/>
                <a:ea typeface="Century Gothic"/>
                <a:cs typeface="Century Gothic"/>
                <a:sym typeface="Century Gothic"/>
              </a:defRPr>
            </a:pPr>
            <a:r>
              <a:t>Algorithm output:</a:t>
            </a:r>
          </a:p>
          <a:p>
            <a:pPr>
              <a:defRPr sz="2400">
                <a:latin typeface="Century Gothic"/>
                <a:ea typeface="Century Gothic"/>
                <a:cs typeface="Century Gothic"/>
                <a:sym typeface="Century Gothic"/>
              </a:defRPr>
            </a:pPr>
            <a:r>
              <a:t>O = {</a:t>
            </a:r>
            <a:r>
              <a:rPr>
                <a:solidFill>
                  <a:srgbClr val="0000FF"/>
                </a:solidFill>
              </a:rPr>
              <a:t>Einstein, Bohr, Planck, Clinton, Obama</a:t>
            </a:r>
            <a:r>
              <a:t>}</a:t>
            </a:r>
          </a:p>
        </p:txBody>
      </p:sp>
      <p:sp>
        <p:nvSpPr>
          <p:cNvPr id="551" name="TextBox 26"/>
          <p:cNvSpPr txBox="1"/>
          <p:nvPr/>
        </p:nvSpPr>
        <p:spPr>
          <a:xfrm>
            <a:off x="1362905" y="3328838"/>
            <a:ext cx="5799196" cy="8280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8" tIns="45718" rIns="45718" bIns="45718">
            <a:spAutoFit/>
          </a:bodyPr>
          <a:lstStyle/>
          <a:p>
            <a:pPr>
              <a:defRPr sz="2400">
                <a:latin typeface="Century Gothic"/>
                <a:ea typeface="Century Gothic"/>
                <a:cs typeface="Century Gothic"/>
                <a:sym typeface="Century Gothic"/>
              </a:defRPr>
            </a:pPr>
            <a:r>
              <a:t>Gold standard:</a:t>
            </a:r>
          </a:p>
          <a:p>
            <a:pPr>
              <a:defRPr sz="2400">
                <a:latin typeface="Century Gothic"/>
                <a:ea typeface="Century Gothic"/>
                <a:cs typeface="Century Gothic"/>
                <a:sym typeface="Century Gothic"/>
              </a:defRPr>
            </a:pPr>
            <a:r>
              <a:t>G = {</a:t>
            </a:r>
            <a:r>
              <a:rPr>
                <a:solidFill>
                  <a:srgbClr val="0000FF"/>
                </a:solidFill>
              </a:rPr>
              <a:t>Einstein, Bohr, Planck, Heisenberg</a:t>
            </a:r>
            <a:r>
              <a:t>}</a:t>
            </a:r>
          </a:p>
        </p:txBody>
      </p:sp>
      <p:sp>
        <p:nvSpPr>
          <p:cNvPr id="552" name="TextBox 29"/>
          <p:cNvSpPr txBox="1"/>
          <p:nvPr/>
        </p:nvSpPr>
        <p:spPr>
          <a:xfrm>
            <a:off x="45718" y="4782483"/>
            <a:ext cx="3561119" cy="196746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8" tIns="45718" rIns="45718" bIns="45718">
            <a:spAutoFit/>
          </a:bodyPr>
          <a:lstStyle/>
          <a:p>
            <a:pPr>
              <a:defRPr sz="2400">
                <a:latin typeface="Century Gothic"/>
                <a:ea typeface="Century Gothic"/>
                <a:cs typeface="Century Gothic"/>
                <a:sym typeface="Century Gothic"/>
              </a:defRPr>
            </a:pPr>
            <a:r>
              <a:t>Precision:</a:t>
            </a:r>
          </a:p>
          <a:p>
            <a:pPr>
              <a:defRPr sz="2400">
                <a:latin typeface="Century Gothic"/>
                <a:ea typeface="Century Gothic"/>
                <a:cs typeface="Century Gothic"/>
                <a:sym typeface="Century Gothic"/>
              </a:defRPr>
            </a:pPr>
            <a:r>
              <a:t>What proportion of the </a:t>
            </a:r>
          </a:p>
          <a:p>
            <a:pPr>
              <a:defRPr sz="2400">
                <a:latin typeface="Century Gothic"/>
                <a:ea typeface="Century Gothic"/>
                <a:cs typeface="Century Gothic"/>
                <a:sym typeface="Century Gothic"/>
              </a:defRPr>
            </a:pPr>
            <a:r>
              <a:t>output is correct?</a:t>
            </a:r>
          </a:p>
          <a:p>
            <a:pPr>
              <a:defRPr sz="2400">
                <a:latin typeface="Century Gothic"/>
                <a:ea typeface="Century Gothic"/>
                <a:cs typeface="Century Gothic"/>
                <a:sym typeface="Century Gothic"/>
              </a:defRPr>
            </a:pPr>
            <a:r>
              <a:t>         | O </a:t>
            </a:r>
            <a:r>
              <a:rPr>
                <a:latin typeface="ＭＳ ゴシック"/>
                <a:ea typeface="ＭＳ ゴシック"/>
                <a:cs typeface="ＭＳ ゴシック"/>
                <a:sym typeface="ＭＳ ゴシック"/>
              </a:rPr>
              <a:t>∧</a:t>
            </a:r>
            <a:r>
              <a:t> G |</a:t>
            </a:r>
          </a:p>
          <a:p>
            <a:pPr>
              <a:defRPr sz="2400">
                <a:latin typeface="Century Gothic"/>
                <a:ea typeface="Century Gothic"/>
                <a:cs typeface="Century Gothic"/>
                <a:sym typeface="Century Gothic"/>
              </a:defRPr>
            </a:pPr>
            <a:r>
              <a:t>             |O|</a:t>
            </a:r>
          </a:p>
        </p:txBody>
      </p:sp>
      <p:sp>
        <p:nvSpPr>
          <p:cNvPr id="553" name="TextBox 30"/>
          <p:cNvSpPr txBox="1"/>
          <p:nvPr/>
        </p:nvSpPr>
        <p:spPr>
          <a:xfrm>
            <a:off x="5002355" y="4919008"/>
            <a:ext cx="4064157" cy="196746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8" tIns="45718" rIns="45718" bIns="45718">
            <a:spAutoFit/>
          </a:bodyPr>
          <a:lstStyle/>
          <a:p>
            <a:pPr>
              <a:defRPr sz="2400">
                <a:latin typeface="Century Gothic"/>
                <a:ea typeface="Century Gothic"/>
                <a:cs typeface="Century Gothic"/>
                <a:sym typeface="Century Gothic"/>
              </a:defRPr>
            </a:pPr>
            <a:r>
              <a:t>Recall:</a:t>
            </a:r>
          </a:p>
          <a:p>
            <a:pPr>
              <a:defRPr sz="2400">
                <a:latin typeface="Century Gothic"/>
                <a:ea typeface="Century Gothic"/>
                <a:cs typeface="Century Gothic"/>
                <a:sym typeface="Century Gothic"/>
              </a:defRPr>
            </a:pPr>
            <a:r>
              <a:t>What proportion of the </a:t>
            </a:r>
          </a:p>
          <a:p>
            <a:pPr>
              <a:defRPr sz="2400">
                <a:latin typeface="Century Gothic"/>
                <a:ea typeface="Century Gothic"/>
                <a:cs typeface="Century Gothic"/>
                <a:sym typeface="Century Gothic"/>
              </a:defRPr>
            </a:pPr>
            <a:r>
              <a:t>gold standard did we get?</a:t>
            </a:r>
          </a:p>
          <a:p>
            <a:pPr>
              <a:defRPr sz="2400">
                <a:latin typeface="Century Gothic"/>
                <a:ea typeface="Century Gothic"/>
                <a:cs typeface="Century Gothic"/>
                <a:sym typeface="Century Gothic"/>
              </a:defRPr>
            </a:pPr>
            <a:r>
              <a:t>     | O </a:t>
            </a:r>
            <a:r>
              <a:rPr>
                <a:latin typeface="ＭＳ ゴシック"/>
                <a:ea typeface="ＭＳ ゴシック"/>
                <a:cs typeface="ＭＳ ゴシック"/>
                <a:sym typeface="ＭＳ ゴシック"/>
              </a:rPr>
              <a:t>∧</a:t>
            </a:r>
            <a:r>
              <a:t> G |</a:t>
            </a:r>
          </a:p>
          <a:p>
            <a:pPr>
              <a:defRPr sz="2400">
                <a:latin typeface="Century Gothic"/>
                <a:ea typeface="Century Gothic"/>
                <a:cs typeface="Century Gothic"/>
                <a:sym typeface="Century Gothic"/>
              </a:defRPr>
            </a:pPr>
            <a:r>
              <a:t>          |G|</a:t>
            </a:r>
          </a:p>
        </p:txBody>
      </p:sp>
      <p:sp>
        <p:nvSpPr>
          <p:cNvPr id="554" name="TextBox 31"/>
          <p:cNvSpPr txBox="1"/>
          <p:nvPr/>
        </p:nvSpPr>
        <p:spPr>
          <a:xfrm>
            <a:off x="2204464" y="2808857"/>
            <a:ext cx="334227" cy="3962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8" tIns="45718" rIns="45718" bIns="45718">
            <a:spAutoFit/>
          </a:bodyPr>
          <a:lstStyle>
            <a:lvl1pPr>
              <a:defRPr sz="2400">
                <a:solidFill>
                  <a:srgbClr val="008000"/>
                </a:solidFill>
                <a:latin typeface="Zapf Dingbats"/>
                <a:ea typeface="Zapf Dingbats"/>
                <a:cs typeface="Zapf Dingbats"/>
                <a:sym typeface="Zapf Dingbats"/>
              </a:defRPr>
            </a:lvl1pPr>
          </a:lstStyle>
          <a:p>
            <a:pPr/>
            <a:r>
              <a:t>✓</a:t>
            </a:r>
          </a:p>
        </p:txBody>
      </p:sp>
      <p:sp>
        <p:nvSpPr>
          <p:cNvPr id="555" name="TextBox 32"/>
          <p:cNvSpPr txBox="1"/>
          <p:nvPr/>
        </p:nvSpPr>
        <p:spPr>
          <a:xfrm>
            <a:off x="3474701" y="2782571"/>
            <a:ext cx="334228" cy="3962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8" tIns="45718" rIns="45718" bIns="45718">
            <a:spAutoFit/>
          </a:bodyPr>
          <a:lstStyle>
            <a:lvl1pPr>
              <a:defRPr sz="2400">
                <a:solidFill>
                  <a:srgbClr val="008000"/>
                </a:solidFill>
                <a:latin typeface="Zapf Dingbats"/>
                <a:ea typeface="Zapf Dingbats"/>
                <a:cs typeface="Zapf Dingbats"/>
                <a:sym typeface="Zapf Dingbats"/>
              </a:defRPr>
            </a:lvl1pPr>
          </a:lstStyle>
          <a:p>
            <a:pPr/>
            <a:r>
              <a:t>✓</a:t>
            </a:r>
          </a:p>
        </p:txBody>
      </p:sp>
      <p:sp>
        <p:nvSpPr>
          <p:cNvPr id="556" name="TextBox 33"/>
          <p:cNvSpPr txBox="1"/>
          <p:nvPr/>
        </p:nvSpPr>
        <p:spPr>
          <a:xfrm>
            <a:off x="4428504" y="2809393"/>
            <a:ext cx="334228" cy="3962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8" tIns="45718" rIns="45718" bIns="45718">
            <a:spAutoFit/>
          </a:bodyPr>
          <a:lstStyle>
            <a:lvl1pPr>
              <a:defRPr sz="2400">
                <a:solidFill>
                  <a:srgbClr val="008000"/>
                </a:solidFill>
                <a:latin typeface="Zapf Dingbats"/>
                <a:ea typeface="Zapf Dingbats"/>
                <a:cs typeface="Zapf Dingbats"/>
                <a:sym typeface="Zapf Dingbats"/>
              </a:defRPr>
            </a:lvl1pPr>
          </a:lstStyle>
          <a:p>
            <a:pPr/>
            <a:r>
              <a:t>✓</a:t>
            </a:r>
          </a:p>
        </p:txBody>
      </p:sp>
      <p:sp>
        <p:nvSpPr>
          <p:cNvPr id="557" name="TextBox 34"/>
          <p:cNvSpPr txBox="1"/>
          <p:nvPr/>
        </p:nvSpPr>
        <p:spPr>
          <a:xfrm>
            <a:off x="5653099" y="2867174"/>
            <a:ext cx="278119" cy="3962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8" tIns="45718" rIns="45718" bIns="45718">
            <a:spAutoFit/>
          </a:bodyPr>
          <a:lstStyle>
            <a:lvl1pPr>
              <a:defRPr sz="2400">
                <a:solidFill>
                  <a:srgbClr val="FF0000"/>
                </a:solidFill>
                <a:latin typeface="Zapf Dingbats"/>
                <a:ea typeface="Zapf Dingbats"/>
                <a:cs typeface="Zapf Dingbats"/>
                <a:sym typeface="Zapf Dingbats"/>
              </a:defRPr>
            </a:lvl1pPr>
          </a:lstStyle>
          <a:p>
            <a:pPr/>
            <a:r>
              <a:t>✗</a:t>
            </a:r>
          </a:p>
        </p:txBody>
      </p:sp>
      <p:sp>
        <p:nvSpPr>
          <p:cNvPr id="558" name="TextBox 35"/>
          <p:cNvSpPr txBox="1"/>
          <p:nvPr/>
        </p:nvSpPr>
        <p:spPr>
          <a:xfrm>
            <a:off x="6772758" y="2809393"/>
            <a:ext cx="278119" cy="3962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8" tIns="45718" rIns="45718" bIns="45718">
            <a:spAutoFit/>
          </a:bodyPr>
          <a:lstStyle>
            <a:lvl1pPr>
              <a:defRPr sz="2400">
                <a:solidFill>
                  <a:srgbClr val="FF0000"/>
                </a:solidFill>
                <a:latin typeface="Zapf Dingbats"/>
                <a:ea typeface="Zapf Dingbats"/>
                <a:cs typeface="Zapf Dingbats"/>
                <a:sym typeface="Zapf Dingbats"/>
              </a:defRPr>
            </a:lvl1pPr>
          </a:lstStyle>
          <a:p>
            <a:pPr/>
            <a:r>
              <a:t>✗</a:t>
            </a:r>
          </a:p>
        </p:txBody>
      </p:sp>
      <p:sp>
        <p:nvSpPr>
          <p:cNvPr id="559" name="TextBox 36"/>
          <p:cNvSpPr txBox="1"/>
          <p:nvPr/>
        </p:nvSpPr>
        <p:spPr>
          <a:xfrm>
            <a:off x="2205008" y="3982900"/>
            <a:ext cx="334227" cy="3962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8" tIns="45718" rIns="45718" bIns="45718">
            <a:spAutoFit/>
          </a:bodyPr>
          <a:lstStyle>
            <a:lvl1pPr>
              <a:defRPr sz="2400">
                <a:solidFill>
                  <a:srgbClr val="008000"/>
                </a:solidFill>
                <a:latin typeface="Zapf Dingbats"/>
                <a:ea typeface="Zapf Dingbats"/>
                <a:cs typeface="Zapf Dingbats"/>
                <a:sym typeface="Zapf Dingbats"/>
              </a:defRPr>
            </a:lvl1pPr>
          </a:lstStyle>
          <a:p>
            <a:pPr/>
            <a:r>
              <a:t>✓</a:t>
            </a:r>
          </a:p>
        </p:txBody>
      </p:sp>
      <p:sp>
        <p:nvSpPr>
          <p:cNvPr id="560" name="TextBox 37"/>
          <p:cNvSpPr txBox="1"/>
          <p:nvPr/>
        </p:nvSpPr>
        <p:spPr>
          <a:xfrm>
            <a:off x="3474701" y="3929003"/>
            <a:ext cx="334228" cy="3962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8" tIns="45718" rIns="45718" bIns="45718">
            <a:spAutoFit/>
          </a:bodyPr>
          <a:lstStyle>
            <a:lvl1pPr>
              <a:defRPr sz="2400">
                <a:solidFill>
                  <a:srgbClr val="008000"/>
                </a:solidFill>
                <a:latin typeface="Zapf Dingbats"/>
                <a:ea typeface="Zapf Dingbats"/>
                <a:cs typeface="Zapf Dingbats"/>
                <a:sym typeface="Zapf Dingbats"/>
              </a:defRPr>
            </a:lvl1pPr>
          </a:lstStyle>
          <a:p>
            <a:pPr/>
            <a:r>
              <a:t>✓</a:t>
            </a:r>
          </a:p>
        </p:txBody>
      </p:sp>
      <p:sp>
        <p:nvSpPr>
          <p:cNvPr id="561" name="TextBox 38"/>
          <p:cNvSpPr txBox="1"/>
          <p:nvPr/>
        </p:nvSpPr>
        <p:spPr>
          <a:xfrm>
            <a:off x="4508308" y="3929003"/>
            <a:ext cx="334227" cy="3962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8" tIns="45718" rIns="45718" bIns="45718">
            <a:spAutoFit/>
          </a:bodyPr>
          <a:lstStyle>
            <a:lvl1pPr>
              <a:defRPr sz="2400">
                <a:solidFill>
                  <a:srgbClr val="008000"/>
                </a:solidFill>
                <a:latin typeface="Zapf Dingbats"/>
                <a:ea typeface="Zapf Dingbats"/>
                <a:cs typeface="Zapf Dingbats"/>
                <a:sym typeface="Zapf Dingbats"/>
              </a:defRPr>
            </a:lvl1pPr>
          </a:lstStyle>
          <a:p>
            <a:pPr/>
            <a:r>
              <a:t>✓</a:t>
            </a:r>
          </a:p>
        </p:txBody>
      </p:sp>
      <p:sp>
        <p:nvSpPr>
          <p:cNvPr id="562" name="TextBox 39"/>
          <p:cNvSpPr txBox="1"/>
          <p:nvPr/>
        </p:nvSpPr>
        <p:spPr>
          <a:xfrm>
            <a:off x="5900122" y="3997241"/>
            <a:ext cx="278119" cy="3962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8" tIns="45718" rIns="45718" bIns="45718">
            <a:spAutoFit/>
          </a:bodyPr>
          <a:lstStyle>
            <a:lvl1pPr>
              <a:defRPr sz="2400">
                <a:solidFill>
                  <a:srgbClr val="FF0000"/>
                </a:solidFill>
                <a:latin typeface="Zapf Dingbats"/>
                <a:ea typeface="Zapf Dingbats"/>
                <a:cs typeface="Zapf Dingbats"/>
                <a:sym typeface="Zapf Dingbats"/>
              </a:defRPr>
            </a:lvl1pPr>
          </a:lstStyle>
          <a:p>
            <a:pPr/>
            <a:r>
              <a:t>✗</a:t>
            </a:r>
          </a:p>
        </p:txBody>
      </p:sp>
      <p:sp>
        <p:nvSpPr>
          <p:cNvPr id="563" name="Straight Connector 17"/>
          <p:cNvSpPr/>
          <p:nvPr/>
        </p:nvSpPr>
        <p:spPr>
          <a:xfrm>
            <a:off x="839971" y="6324451"/>
            <a:ext cx="1589968" cy="2"/>
          </a:xfrm>
          <a:prstGeom prst="line">
            <a:avLst/>
          </a:prstGeom>
          <a:ln w="25400">
            <a:solidFill>
              <a:srgbClr val="000000"/>
            </a:solidFill>
          </a:ln>
          <a:effectLst>
            <a:outerShdw sx="100000" sy="100000" kx="0" ky="0" algn="b" rotWithShape="0" blurRad="38100" dist="20000" dir="5400000">
              <a:srgbClr val="000000">
                <a:alpha val="38000"/>
              </a:srgbClr>
            </a:outerShdw>
          </a:effectLst>
        </p:spPr>
        <p:txBody>
          <a:bodyPr lIns="45718" tIns="45718" rIns="45718" bIns="45718"/>
          <a:lstStyle/>
          <a:p>
            <a:pPr/>
          </a:p>
        </p:txBody>
      </p:sp>
      <p:sp>
        <p:nvSpPr>
          <p:cNvPr id="564" name="Straight Connector 20"/>
          <p:cNvSpPr/>
          <p:nvPr/>
        </p:nvSpPr>
        <p:spPr>
          <a:xfrm>
            <a:off x="5437251" y="6459506"/>
            <a:ext cx="1741303" cy="2"/>
          </a:xfrm>
          <a:prstGeom prst="line">
            <a:avLst/>
          </a:prstGeom>
          <a:ln w="25400">
            <a:solidFill>
              <a:srgbClr val="000000"/>
            </a:solidFill>
          </a:ln>
          <a:effectLst>
            <a:outerShdw sx="100000" sy="100000" kx="0" ky="0" algn="b" rotWithShape="0" blurRad="38100" dist="20000" dir="5400000">
              <a:srgbClr val="000000">
                <a:alpha val="38000"/>
              </a:srgbClr>
            </a:outerShdw>
          </a:effectLst>
        </p:spPr>
        <p:txBody>
          <a:bodyPr lIns="45718" tIns="45718" rIns="45718" bIns="45718"/>
          <a:lstStyle/>
          <a:p>
            <a:pPr/>
          </a:p>
        </p:txBody>
      </p:sp>
      <p:sp>
        <p:nvSpPr>
          <p:cNvPr id="565" name="TextBox 19"/>
          <p:cNvSpPr txBox="1"/>
          <p:nvPr/>
        </p:nvSpPr>
        <p:spPr>
          <a:xfrm>
            <a:off x="6980025" y="6670183"/>
            <a:ext cx="1998821" cy="2565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8" tIns="45718" rIns="45718" bIns="45718">
            <a:spAutoFit/>
          </a:bodyPr>
          <a:lstStyle>
            <a:lvl1pPr>
              <a:defRPr sz="1100">
                <a:latin typeface="Lucida Sans"/>
                <a:ea typeface="Lucida Sans"/>
                <a:cs typeface="Lucida Sans"/>
                <a:sym typeface="Lucida Sans"/>
              </a:defRPr>
            </a:lvl1pPr>
          </a:lstStyle>
          <a:p>
            <a:pPr/>
            <a:r>
              <a:t>Slide modified  from Suchanek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5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Class="entr" nodeType="afterEffect" presetSubtype="0" presetID="1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" fill="hold"/>
                                        <p:tgtEl>
                                          <p:spTgt spid="5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Class="entr" nodeType="clickEffect" presetSubtype="0" presetID="1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3" fill="hold"/>
                                        <p:tgtEl>
                                          <p:spTgt spid="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Class="entr" nodeType="clickEffect" presetSubtype="0" presetID="1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7" fill="hold"/>
                                        <p:tgtEl>
                                          <p:spTgt spid="5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Class="entr" nodeType="clickEffect" presetSubtype="0" presetID="1" grpId="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1" fill="hold"/>
                                        <p:tgtEl>
                                          <p:spTgt spid="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Class="entr" nodeType="clickEffect" presetSubtype="0" presetID="1" grpId="6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5" fill="hold"/>
                                        <p:tgtEl>
                                          <p:spTgt spid="5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Class="entr" nodeType="clickEffect" presetSubtype="0" presetID="1" grpId="7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9" fill="hold"/>
                                        <p:tgtEl>
                                          <p:spTgt spid="5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Class="entr" nodeType="clickEffect" presetSubtype="0" presetID="1" grpId="8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3" fill="hold"/>
                                        <p:tgtEl>
                                          <p:spTgt spid="5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Class="entr" nodeType="afterEffect" presetSubtype="0" presetID="1" grpId="9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6" fill="hold"/>
                                        <p:tgtEl>
                                          <p:spTgt spid="5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Class="entr" nodeType="clickEffect" presetSubtype="0" presetID="1" grpId="10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0" fill="hold"/>
                                        <p:tgtEl>
                                          <p:spTgt spid="5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Class="entr" nodeType="clickEffect" presetSubtype="0" presetID="1" grpId="1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4" fill="hold"/>
                                        <p:tgtEl>
                                          <p:spTgt spid="5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Class="entr" nodeType="clickEffect" presetSubtype="0" presetID="1" grpId="1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8" fill="hold"/>
                                        <p:tgtEl>
                                          <p:spTgt spid="5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Class="entr" nodeType="clickEffect" presetSubtype="0" presetID="1" grpId="1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2" fill="hold"/>
                                        <p:tgtEl>
                                          <p:spTgt spid="5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552" grpId="1"/>
      <p:bldP build="whole" bldLvl="1" animBg="1" rev="0" advAuto="0" spid="555" grpId="4"/>
      <p:bldP build="whole" bldLvl="1" animBg="1" rev="0" advAuto="0" spid="564" grpId="9"/>
      <p:bldP build="whole" bldLvl="1" animBg="1" rev="0" advAuto="0" spid="557" grpId="6"/>
      <p:bldP build="whole" bldLvl="1" animBg="1" rev="0" advAuto="0" spid="554" grpId="3"/>
      <p:bldP build="whole" bldLvl="1" animBg="1" rev="0" advAuto="0" spid="560" grpId="11"/>
      <p:bldP build="whole" bldLvl="1" animBg="1" rev="0" advAuto="0" spid="563" grpId="2"/>
      <p:bldP build="whole" bldLvl="1" animBg="1" rev="0" advAuto="0" spid="562" grpId="13"/>
      <p:bldP build="whole" bldLvl="1" animBg="1" rev="0" advAuto="0" spid="556" grpId="5"/>
      <p:bldP build="whole" bldLvl="1" animBg="1" rev="0" advAuto="0" spid="558" grpId="7"/>
      <p:bldP build="whole" bldLvl="1" animBg="1" rev="0" advAuto="0" spid="553" grpId="8"/>
      <p:bldP build="whole" bldLvl="1" animBg="1" rev="0" advAuto="0" spid="559" grpId="10"/>
      <p:bldP build="whole" bldLvl="1" animBg="1" rev="0" advAuto="0" spid="561" grpId="12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7" name="Title 1"/>
          <p:cNvSpPr txBox="1"/>
          <p:nvPr>
            <p:ph type="title"/>
          </p:nvPr>
        </p:nvSpPr>
        <p:spPr>
          <a:xfrm>
            <a:off x="0" y="-1"/>
            <a:ext cx="9144000" cy="923595"/>
          </a:xfrm>
          <a:prstGeom prst="rect">
            <a:avLst/>
          </a:prstGeom>
        </p:spPr>
        <p:txBody>
          <a:bodyPr/>
          <a:lstStyle/>
          <a:p>
            <a:pPr/>
            <a:r>
              <a:t>Explorative Algorithms</a:t>
            </a:r>
          </a:p>
        </p:txBody>
      </p:sp>
      <p:sp>
        <p:nvSpPr>
          <p:cNvPr id="568" name="TextBox 22"/>
          <p:cNvSpPr txBox="1"/>
          <p:nvPr/>
        </p:nvSpPr>
        <p:spPr>
          <a:xfrm>
            <a:off x="45720" y="1126879"/>
            <a:ext cx="8961103" cy="4597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/>
          <a:p>
            <a:pPr>
              <a:defRPr b="1" sz="2400">
                <a:latin typeface="Century Gothic"/>
                <a:ea typeface="Century Gothic"/>
                <a:cs typeface="Century Gothic"/>
                <a:sym typeface="Century Gothic"/>
              </a:defRPr>
            </a:pPr>
            <a:r>
              <a:t>Explorative </a:t>
            </a:r>
            <a:r>
              <a:rPr b="0"/>
              <a:t>algorithms extract everything they find.</a:t>
            </a:r>
          </a:p>
        </p:txBody>
      </p:sp>
      <p:sp>
        <p:nvSpPr>
          <p:cNvPr id="569" name="TextBox 29"/>
          <p:cNvSpPr txBox="1"/>
          <p:nvPr/>
        </p:nvSpPr>
        <p:spPr>
          <a:xfrm>
            <a:off x="216205" y="4528283"/>
            <a:ext cx="3561119" cy="19329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8" tIns="45718" rIns="45718" bIns="45718">
            <a:spAutoFit/>
          </a:bodyPr>
          <a:lstStyle/>
          <a:p>
            <a:pPr>
              <a:defRPr sz="2400">
                <a:latin typeface="Century Gothic"/>
                <a:ea typeface="Century Gothic"/>
                <a:cs typeface="Century Gothic"/>
                <a:sym typeface="Century Gothic"/>
              </a:defRPr>
            </a:pPr>
            <a:r>
              <a:t>Precision:</a:t>
            </a:r>
          </a:p>
          <a:p>
            <a:pPr>
              <a:defRPr sz="2400">
                <a:latin typeface="Century Gothic"/>
                <a:ea typeface="Century Gothic"/>
                <a:cs typeface="Century Gothic"/>
                <a:sym typeface="Century Gothic"/>
              </a:defRPr>
            </a:pPr>
            <a:r>
              <a:t>What proportion of the </a:t>
            </a:r>
          </a:p>
          <a:p>
            <a:pPr>
              <a:defRPr sz="2400">
                <a:latin typeface="Century Gothic"/>
                <a:ea typeface="Century Gothic"/>
                <a:cs typeface="Century Gothic"/>
                <a:sym typeface="Century Gothic"/>
              </a:defRPr>
            </a:pPr>
            <a:r>
              <a:t>output is correct?</a:t>
            </a:r>
          </a:p>
          <a:p>
            <a:pPr>
              <a:defRPr sz="2400">
                <a:latin typeface="Century Gothic"/>
                <a:ea typeface="Century Gothic"/>
                <a:cs typeface="Century Gothic"/>
                <a:sym typeface="Century Gothic"/>
              </a:defRPr>
            </a:pPr>
          </a:p>
          <a:p>
            <a:pPr>
              <a:defRPr sz="2400">
                <a:latin typeface="Century Gothic"/>
                <a:ea typeface="Century Gothic"/>
                <a:cs typeface="Century Gothic"/>
                <a:sym typeface="Century Gothic"/>
              </a:defRPr>
            </a:pPr>
            <a:r>
              <a:t>  </a:t>
            </a:r>
            <a:r>
              <a:rPr>
                <a:solidFill>
                  <a:srgbClr val="FF0000"/>
                </a:solidFill>
              </a:rPr>
              <a:t>BAD</a:t>
            </a:r>
          </a:p>
        </p:txBody>
      </p:sp>
      <p:sp>
        <p:nvSpPr>
          <p:cNvPr id="570" name="TextBox 30"/>
          <p:cNvSpPr txBox="1"/>
          <p:nvPr/>
        </p:nvSpPr>
        <p:spPr>
          <a:xfrm>
            <a:off x="4910897" y="4528283"/>
            <a:ext cx="4064157" cy="19329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8" tIns="45718" rIns="45718" bIns="45718">
            <a:spAutoFit/>
          </a:bodyPr>
          <a:lstStyle/>
          <a:p>
            <a:pPr>
              <a:defRPr sz="2400">
                <a:latin typeface="Century Gothic"/>
                <a:ea typeface="Century Gothic"/>
                <a:cs typeface="Century Gothic"/>
                <a:sym typeface="Century Gothic"/>
              </a:defRPr>
            </a:pPr>
            <a:r>
              <a:t>Recall:</a:t>
            </a:r>
          </a:p>
          <a:p>
            <a:pPr>
              <a:defRPr sz="2400">
                <a:latin typeface="Century Gothic"/>
                <a:ea typeface="Century Gothic"/>
                <a:cs typeface="Century Gothic"/>
                <a:sym typeface="Century Gothic"/>
              </a:defRPr>
            </a:pPr>
            <a:r>
              <a:t>What proportion of the </a:t>
            </a:r>
          </a:p>
          <a:p>
            <a:pPr>
              <a:defRPr sz="2400">
                <a:latin typeface="Century Gothic"/>
                <a:ea typeface="Century Gothic"/>
                <a:cs typeface="Century Gothic"/>
                <a:sym typeface="Century Gothic"/>
              </a:defRPr>
            </a:pPr>
            <a:r>
              <a:t>gold standard did we get?</a:t>
            </a:r>
          </a:p>
          <a:p>
            <a:pPr>
              <a:defRPr sz="2400">
                <a:latin typeface="Century Gothic"/>
                <a:ea typeface="Century Gothic"/>
                <a:cs typeface="Century Gothic"/>
                <a:sym typeface="Century Gothic"/>
              </a:defRPr>
            </a:pPr>
          </a:p>
          <a:p>
            <a:pPr>
              <a:defRPr sz="2400">
                <a:latin typeface="Century Gothic"/>
                <a:ea typeface="Century Gothic"/>
                <a:cs typeface="Century Gothic"/>
                <a:sym typeface="Century Gothic"/>
              </a:defRPr>
            </a:pPr>
            <a:r>
              <a:t>            </a:t>
            </a:r>
            <a:r>
              <a:rPr>
                <a:solidFill>
                  <a:srgbClr val="008000"/>
                </a:solidFill>
              </a:rPr>
              <a:t>GREAT</a:t>
            </a:r>
          </a:p>
        </p:txBody>
      </p:sp>
      <p:sp>
        <p:nvSpPr>
          <p:cNvPr id="571" name="TextBox 17"/>
          <p:cNvSpPr txBox="1"/>
          <p:nvPr/>
        </p:nvSpPr>
        <p:spPr>
          <a:xfrm>
            <a:off x="6000939" y="1560045"/>
            <a:ext cx="2985302" cy="4597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8" tIns="45718" rIns="45718" bIns="45718">
            <a:spAutoFit/>
          </a:bodyPr>
          <a:lstStyle>
            <a:lvl1pPr>
              <a:defRPr sz="2400">
                <a:latin typeface="Century Gothic"/>
                <a:ea typeface="Century Gothic"/>
                <a:cs typeface="Century Gothic"/>
                <a:sym typeface="Century Gothic"/>
              </a:defRPr>
            </a:lvl1pPr>
          </a:lstStyle>
          <a:p>
            <a:pPr/>
            <a:r>
              <a:t>(very low threshold)</a:t>
            </a:r>
          </a:p>
        </p:txBody>
      </p:sp>
      <p:sp>
        <p:nvSpPr>
          <p:cNvPr id="572" name="TextBox 15"/>
          <p:cNvSpPr txBox="1"/>
          <p:nvPr/>
        </p:nvSpPr>
        <p:spPr>
          <a:xfrm>
            <a:off x="1376165" y="2182405"/>
            <a:ext cx="7644664" cy="8280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8" tIns="45718" rIns="45718" bIns="45718">
            <a:spAutoFit/>
          </a:bodyPr>
          <a:lstStyle/>
          <a:p>
            <a:pPr>
              <a:defRPr sz="2400">
                <a:latin typeface="Century Gothic"/>
                <a:ea typeface="Century Gothic"/>
                <a:cs typeface="Century Gothic"/>
                <a:sym typeface="Century Gothic"/>
              </a:defRPr>
            </a:pPr>
            <a:r>
              <a:t>Algorithm output:</a:t>
            </a:r>
          </a:p>
          <a:p>
            <a:pPr>
              <a:defRPr sz="2400">
                <a:latin typeface="Century Gothic"/>
                <a:ea typeface="Century Gothic"/>
                <a:cs typeface="Century Gothic"/>
                <a:sym typeface="Century Gothic"/>
              </a:defRPr>
            </a:pPr>
            <a:r>
              <a:t>O = {</a:t>
            </a:r>
            <a:r>
              <a:rPr>
                <a:solidFill>
                  <a:srgbClr val="0000FF"/>
                </a:solidFill>
              </a:rPr>
              <a:t>Einstein, Bohr, Planck, Clinton, Obama, Elvis,…</a:t>
            </a:r>
            <a:r>
              <a:t>}</a:t>
            </a:r>
          </a:p>
        </p:txBody>
      </p:sp>
      <p:sp>
        <p:nvSpPr>
          <p:cNvPr id="573" name="TextBox 26"/>
          <p:cNvSpPr txBox="1"/>
          <p:nvPr/>
        </p:nvSpPr>
        <p:spPr>
          <a:xfrm>
            <a:off x="1362905" y="3328838"/>
            <a:ext cx="5799196" cy="8280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8" tIns="45718" rIns="45718" bIns="45718">
            <a:spAutoFit/>
          </a:bodyPr>
          <a:lstStyle/>
          <a:p>
            <a:pPr>
              <a:defRPr sz="2400">
                <a:latin typeface="Century Gothic"/>
                <a:ea typeface="Century Gothic"/>
                <a:cs typeface="Century Gothic"/>
                <a:sym typeface="Century Gothic"/>
              </a:defRPr>
            </a:pPr>
            <a:r>
              <a:t>Gold standard:</a:t>
            </a:r>
          </a:p>
          <a:p>
            <a:pPr>
              <a:defRPr sz="2400">
                <a:latin typeface="Century Gothic"/>
                <a:ea typeface="Century Gothic"/>
                <a:cs typeface="Century Gothic"/>
                <a:sym typeface="Century Gothic"/>
              </a:defRPr>
            </a:pPr>
            <a:r>
              <a:t>G = {</a:t>
            </a:r>
            <a:r>
              <a:rPr>
                <a:solidFill>
                  <a:srgbClr val="0000FF"/>
                </a:solidFill>
              </a:rPr>
              <a:t>Einstein, Bohr, Planck, Heisenberg</a:t>
            </a:r>
            <a:r>
              <a:t>}</a:t>
            </a:r>
          </a:p>
        </p:txBody>
      </p:sp>
      <p:sp>
        <p:nvSpPr>
          <p:cNvPr id="574" name="TextBox 11"/>
          <p:cNvSpPr txBox="1"/>
          <p:nvPr/>
        </p:nvSpPr>
        <p:spPr>
          <a:xfrm>
            <a:off x="7615249" y="6617062"/>
            <a:ext cx="1393158" cy="2565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8" tIns="45718" rIns="45718" bIns="45718">
            <a:spAutoFit/>
          </a:bodyPr>
          <a:lstStyle>
            <a:lvl1pPr>
              <a:defRPr sz="1100">
                <a:latin typeface="Lucida Sans"/>
                <a:ea typeface="Lucida Sans"/>
                <a:cs typeface="Lucida Sans"/>
                <a:sym typeface="Lucida Sans"/>
              </a:defRPr>
            </a:lvl1pPr>
          </a:lstStyle>
          <a:p>
            <a:pPr/>
            <a:r>
              <a:t>Slide from Suchanek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5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Class="entr" nodeType="clickEffect" presetSubtype="0" presetID="1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5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569" grpId="1"/>
      <p:bldP build="whole" bldLvl="1" animBg="1" rev="0" advAuto="0" spid="570" grpId="2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6" name="Title 1"/>
          <p:cNvSpPr txBox="1"/>
          <p:nvPr>
            <p:ph type="title"/>
          </p:nvPr>
        </p:nvSpPr>
        <p:spPr>
          <a:xfrm>
            <a:off x="0" y="-1"/>
            <a:ext cx="9144000" cy="923595"/>
          </a:xfrm>
          <a:prstGeom prst="rect">
            <a:avLst/>
          </a:prstGeom>
        </p:spPr>
        <p:txBody>
          <a:bodyPr/>
          <a:lstStyle/>
          <a:p>
            <a:pPr/>
            <a:r>
              <a:t>Conservative Algorithms</a:t>
            </a:r>
          </a:p>
        </p:txBody>
      </p:sp>
      <p:sp>
        <p:nvSpPr>
          <p:cNvPr id="577" name="TextBox 22"/>
          <p:cNvSpPr txBox="1"/>
          <p:nvPr/>
        </p:nvSpPr>
        <p:spPr>
          <a:xfrm>
            <a:off x="45720" y="923594"/>
            <a:ext cx="8961103" cy="8280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/>
          <a:p>
            <a:pPr>
              <a:defRPr b="1" sz="2400">
                <a:latin typeface="Century Gothic"/>
                <a:ea typeface="Century Gothic"/>
                <a:cs typeface="Century Gothic"/>
                <a:sym typeface="Century Gothic"/>
              </a:defRPr>
            </a:pPr>
            <a:r>
              <a:t>Conservative </a:t>
            </a:r>
            <a:r>
              <a:rPr b="0"/>
              <a:t>algorithms extract only things about which they are very certain</a:t>
            </a:r>
          </a:p>
        </p:txBody>
      </p:sp>
      <p:sp>
        <p:nvSpPr>
          <p:cNvPr id="578" name="TextBox 29"/>
          <p:cNvSpPr txBox="1"/>
          <p:nvPr/>
        </p:nvSpPr>
        <p:spPr>
          <a:xfrm>
            <a:off x="45718" y="4528283"/>
            <a:ext cx="3561119" cy="19329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8" tIns="45718" rIns="45718" bIns="45718">
            <a:spAutoFit/>
          </a:bodyPr>
          <a:lstStyle/>
          <a:p>
            <a:pPr>
              <a:defRPr sz="2400">
                <a:latin typeface="Century Gothic"/>
                <a:ea typeface="Century Gothic"/>
                <a:cs typeface="Century Gothic"/>
                <a:sym typeface="Century Gothic"/>
              </a:defRPr>
            </a:pPr>
            <a:r>
              <a:t>Precision:</a:t>
            </a:r>
          </a:p>
          <a:p>
            <a:pPr>
              <a:defRPr sz="2400">
                <a:latin typeface="Century Gothic"/>
                <a:ea typeface="Century Gothic"/>
                <a:cs typeface="Century Gothic"/>
                <a:sym typeface="Century Gothic"/>
              </a:defRPr>
            </a:pPr>
            <a:r>
              <a:t>What proportion of the </a:t>
            </a:r>
          </a:p>
          <a:p>
            <a:pPr>
              <a:defRPr sz="2400">
                <a:latin typeface="Century Gothic"/>
                <a:ea typeface="Century Gothic"/>
                <a:cs typeface="Century Gothic"/>
                <a:sym typeface="Century Gothic"/>
              </a:defRPr>
            </a:pPr>
            <a:r>
              <a:t>output is correct?</a:t>
            </a:r>
          </a:p>
          <a:p>
            <a:pPr>
              <a:defRPr sz="2400">
                <a:latin typeface="Century Gothic"/>
                <a:ea typeface="Century Gothic"/>
                <a:cs typeface="Century Gothic"/>
                <a:sym typeface="Century Gothic"/>
              </a:defRPr>
            </a:pPr>
          </a:p>
          <a:p>
            <a:pPr>
              <a:defRPr sz="2400">
                <a:latin typeface="Century Gothic"/>
                <a:ea typeface="Century Gothic"/>
                <a:cs typeface="Century Gothic"/>
                <a:sym typeface="Century Gothic"/>
              </a:defRPr>
            </a:pPr>
            <a:r>
              <a:t>   </a:t>
            </a:r>
            <a:r>
              <a:rPr>
                <a:solidFill>
                  <a:srgbClr val="008000"/>
                </a:solidFill>
              </a:rPr>
              <a:t>GREAT</a:t>
            </a:r>
          </a:p>
        </p:txBody>
      </p:sp>
      <p:sp>
        <p:nvSpPr>
          <p:cNvPr id="579" name="TextBox 30"/>
          <p:cNvSpPr txBox="1"/>
          <p:nvPr/>
        </p:nvSpPr>
        <p:spPr>
          <a:xfrm>
            <a:off x="5002355" y="4528283"/>
            <a:ext cx="4064157" cy="19329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8" tIns="45718" rIns="45718" bIns="45718">
            <a:spAutoFit/>
          </a:bodyPr>
          <a:lstStyle/>
          <a:p>
            <a:pPr>
              <a:defRPr sz="2400">
                <a:latin typeface="Century Gothic"/>
                <a:ea typeface="Century Gothic"/>
                <a:cs typeface="Century Gothic"/>
                <a:sym typeface="Century Gothic"/>
              </a:defRPr>
            </a:pPr>
            <a:r>
              <a:t>Recall:</a:t>
            </a:r>
          </a:p>
          <a:p>
            <a:pPr>
              <a:defRPr sz="2400">
                <a:latin typeface="Century Gothic"/>
                <a:ea typeface="Century Gothic"/>
                <a:cs typeface="Century Gothic"/>
                <a:sym typeface="Century Gothic"/>
              </a:defRPr>
            </a:pPr>
            <a:r>
              <a:t>What proportion of the </a:t>
            </a:r>
          </a:p>
          <a:p>
            <a:pPr>
              <a:defRPr sz="2400">
                <a:latin typeface="Century Gothic"/>
                <a:ea typeface="Century Gothic"/>
                <a:cs typeface="Century Gothic"/>
                <a:sym typeface="Century Gothic"/>
              </a:defRPr>
            </a:pPr>
            <a:r>
              <a:t>gold standard did we get?</a:t>
            </a:r>
          </a:p>
          <a:p>
            <a:pPr>
              <a:defRPr sz="2400">
                <a:latin typeface="Century Gothic"/>
                <a:ea typeface="Century Gothic"/>
                <a:cs typeface="Century Gothic"/>
                <a:sym typeface="Century Gothic"/>
              </a:defRPr>
            </a:pPr>
          </a:p>
          <a:p>
            <a:pPr>
              <a:defRPr sz="2400">
                <a:latin typeface="Century Gothic"/>
                <a:ea typeface="Century Gothic"/>
                <a:cs typeface="Century Gothic"/>
                <a:sym typeface="Century Gothic"/>
              </a:defRPr>
            </a:pPr>
            <a:r>
              <a:t>           </a:t>
            </a:r>
            <a:r>
              <a:rPr>
                <a:solidFill>
                  <a:srgbClr val="FF0000"/>
                </a:solidFill>
              </a:rPr>
              <a:t> BAD</a:t>
            </a:r>
          </a:p>
        </p:txBody>
      </p:sp>
      <p:sp>
        <p:nvSpPr>
          <p:cNvPr id="580" name="TextBox 7"/>
          <p:cNvSpPr txBox="1"/>
          <p:nvPr/>
        </p:nvSpPr>
        <p:spPr>
          <a:xfrm>
            <a:off x="5805873" y="1560045"/>
            <a:ext cx="3109276" cy="4597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8" tIns="45718" rIns="45718" bIns="45718">
            <a:spAutoFit/>
          </a:bodyPr>
          <a:lstStyle>
            <a:lvl1pPr>
              <a:defRPr sz="2400">
                <a:latin typeface="Century Gothic"/>
                <a:ea typeface="Century Gothic"/>
                <a:cs typeface="Century Gothic"/>
                <a:sym typeface="Century Gothic"/>
              </a:defRPr>
            </a:lvl1pPr>
          </a:lstStyle>
          <a:p>
            <a:pPr/>
            <a:r>
              <a:t>(very high threshold)</a:t>
            </a:r>
          </a:p>
        </p:txBody>
      </p:sp>
      <p:sp>
        <p:nvSpPr>
          <p:cNvPr id="581" name="TextBox 15"/>
          <p:cNvSpPr txBox="1"/>
          <p:nvPr/>
        </p:nvSpPr>
        <p:spPr>
          <a:xfrm>
            <a:off x="1376165" y="2182405"/>
            <a:ext cx="2676485" cy="8280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8" tIns="45718" rIns="45718" bIns="45718">
            <a:spAutoFit/>
          </a:bodyPr>
          <a:lstStyle/>
          <a:p>
            <a:pPr>
              <a:defRPr sz="2400">
                <a:latin typeface="Century Gothic"/>
                <a:ea typeface="Century Gothic"/>
                <a:cs typeface="Century Gothic"/>
                <a:sym typeface="Century Gothic"/>
              </a:defRPr>
            </a:pPr>
            <a:r>
              <a:t>Algorithm output:</a:t>
            </a:r>
          </a:p>
          <a:p>
            <a:pPr>
              <a:defRPr sz="2400">
                <a:latin typeface="Century Gothic"/>
                <a:ea typeface="Century Gothic"/>
                <a:cs typeface="Century Gothic"/>
                <a:sym typeface="Century Gothic"/>
              </a:defRPr>
            </a:pPr>
            <a:r>
              <a:t>O = {</a:t>
            </a:r>
            <a:r>
              <a:rPr>
                <a:solidFill>
                  <a:srgbClr val="0000FF"/>
                </a:solidFill>
              </a:rPr>
              <a:t>Einstein</a:t>
            </a:r>
            <a:r>
              <a:t>}</a:t>
            </a:r>
          </a:p>
        </p:txBody>
      </p:sp>
      <p:sp>
        <p:nvSpPr>
          <p:cNvPr id="582" name="TextBox 26"/>
          <p:cNvSpPr txBox="1"/>
          <p:nvPr/>
        </p:nvSpPr>
        <p:spPr>
          <a:xfrm>
            <a:off x="1362905" y="3328838"/>
            <a:ext cx="5799196" cy="8280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8" tIns="45718" rIns="45718" bIns="45718">
            <a:spAutoFit/>
          </a:bodyPr>
          <a:lstStyle/>
          <a:p>
            <a:pPr>
              <a:defRPr sz="2400">
                <a:latin typeface="Century Gothic"/>
                <a:ea typeface="Century Gothic"/>
                <a:cs typeface="Century Gothic"/>
                <a:sym typeface="Century Gothic"/>
              </a:defRPr>
            </a:pPr>
            <a:r>
              <a:t>Gold standard:</a:t>
            </a:r>
          </a:p>
          <a:p>
            <a:pPr>
              <a:defRPr sz="2400">
                <a:latin typeface="Century Gothic"/>
                <a:ea typeface="Century Gothic"/>
                <a:cs typeface="Century Gothic"/>
                <a:sym typeface="Century Gothic"/>
              </a:defRPr>
            </a:pPr>
            <a:r>
              <a:t>G = {</a:t>
            </a:r>
            <a:r>
              <a:rPr>
                <a:solidFill>
                  <a:srgbClr val="0000FF"/>
                </a:solidFill>
              </a:rPr>
              <a:t>Einstein, Bohr, Planck, Heisenberg</a:t>
            </a:r>
            <a:r>
              <a:t>}</a:t>
            </a:r>
          </a:p>
        </p:txBody>
      </p:sp>
      <p:sp>
        <p:nvSpPr>
          <p:cNvPr id="583" name="TextBox 11"/>
          <p:cNvSpPr txBox="1"/>
          <p:nvPr/>
        </p:nvSpPr>
        <p:spPr>
          <a:xfrm>
            <a:off x="7615249" y="6617062"/>
            <a:ext cx="1393158" cy="2565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8" tIns="45718" rIns="45718" bIns="45718">
            <a:spAutoFit/>
          </a:bodyPr>
          <a:lstStyle>
            <a:lvl1pPr>
              <a:defRPr sz="1100">
                <a:latin typeface="Lucida Sans"/>
                <a:ea typeface="Lucida Sans"/>
                <a:cs typeface="Lucida Sans"/>
                <a:sym typeface="Lucida Sans"/>
              </a:defRPr>
            </a:lvl1pPr>
          </a:lstStyle>
          <a:p>
            <a:pPr/>
            <a:r>
              <a:t>Slide from Suchanek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Class="entr" nodeType="clickEffect" presetSubtype="0" presetID="1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5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579" grpId="2"/>
      <p:bldP build="whole" bldLvl="1" animBg="1" rev="0" advAuto="0" spid="578" grpId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5" name="Title 1"/>
          <p:cNvSpPr txBox="1"/>
          <p:nvPr>
            <p:ph type="title"/>
          </p:nvPr>
        </p:nvSpPr>
        <p:spPr>
          <a:xfrm>
            <a:off x="0" y="-1"/>
            <a:ext cx="9144000" cy="923595"/>
          </a:xfrm>
          <a:prstGeom prst="rect">
            <a:avLst/>
          </a:prstGeom>
        </p:spPr>
        <p:txBody>
          <a:bodyPr/>
          <a:lstStyle/>
          <a:p>
            <a:pPr/>
            <a:r>
              <a:t>Precision &amp; Recall Exercise </a:t>
            </a:r>
          </a:p>
        </p:txBody>
      </p:sp>
      <p:sp>
        <p:nvSpPr>
          <p:cNvPr id="586" name="TextBox 22"/>
          <p:cNvSpPr txBox="1"/>
          <p:nvPr/>
        </p:nvSpPr>
        <p:spPr>
          <a:xfrm>
            <a:off x="52193" y="923594"/>
            <a:ext cx="8961103" cy="7010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>
            <a:lvl1pPr>
              <a:defRPr b="1" sz="2000">
                <a:solidFill>
                  <a:srgbClr val="7030A0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</a:lstStyle>
          <a:p>
            <a:pPr/>
            <a:r>
              <a:t>What is the algorithm output, the gold standard, the precision and the recall in the following cases?</a:t>
            </a:r>
          </a:p>
        </p:txBody>
      </p:sp>
      <p:sp>
        <p:nvSpPr>
          <p:cNvPr id="587" name="TextBox 7"/>
          <p:cNvSpPr txBox="1"/>
          <p:nvPr/>
        </p:nvSpPr>
        <p:spPr>
          <a:xfrm>
            <a:off x="45719" y="3804254"/>
            <a:ext cx="9052561" cy="19202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/>
          <a:p>
            <a:pPr marL="457200" indent="-457200">
              <a:buSzPct val="100000"/>
              <a:buAutoNum type="arabicPeriod" startAt="3"/>
              <a:defRPr sz="2000">
                <a:solidFill>
                  <a:srgbClr val="7030A0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pPr>
            <a:r>
              <a:t>An algorithm learns to detect Elvis songs. </a:t>
            </a:r>
          </a:p>
          <a:p>
            <a:pPr>
              <a:defRPr sz="2000">
                <a:solidFill>
                  <a:srgbClr val="7030A0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pPr>
            <a:r>
              <a:t>	Out of a sample of 100 songs on Elvis Radio ™ , 90% of the songs are</a:t>
            </a:r>
          </a:p>
          <a:p>
            <a:pPr>
              <a:defRPr sz="2000">
                <a:solidFill>
                  <a:srgbClr val="7030A0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pPr>
            <a:r>
              <a:t> 	  by Elvis. Out of these 100 songs, the algorithm says that 20 are by</a:t>
            </a:r>
          </a:p>
          <a:p>
            <a:pPr>
              <a:defRPr sz="2000">
                <a:solidFill>
                  <a:srgbClr val="7030A0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pPr>
            <a:r>
              <a:t>        Elvis (and says nothing about the other 80). Out of these 20 songs, </a:t>
            </a:r>
          </a:p>
          <a:p>
            <a:pPr>
              <a:defRPr sz="2000">
                <a:solidFill>
                  <a:srgbClr val="7030A0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pPr>
            <a:r>
              <a:t>        15 were by Elvis and 5 were not.</a:t>
            </a:r>
          </a:p>
        </p:txBody>
      </p:sp>
      <p:sp>
        <p:nvSpPr>
          <p:cNvPr id="588" name="TextBox 7"/>
          <p:cNvSpPr txBox="1"/>
          <p:nvPr/>
        </p:nvSpPr>
        <p:spPr>
          <a:xfrm>
            <a:off x="45719" y="1754590"/>
            <a:ext cx="9052561" cy="7010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/>
          <a:p>
            <a:pPr marL="457200" indent="-457200">
              <a:buSzPct val="100000"/>
              <a:buAutoNum type="arabicPeriod" startAt="1"/>
              <a:defRPr sz="2000">
                <a:solidFill>
                  <a:srgbClr val="7030A0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pPr>
            <a:r>
              <a:t>Nostradamus predicts a trip to the moon </a:t>
            </a:r>
          </a:p>
          <a:p>
            <a:pPr marL="457200" indent="-457200">
              <a:defRPr sz="2000">
                <a:solidFill>
                  <a:srgbClr val="7030A0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pPr>
            <a:r>
              <a:t>     for every century from the 15</a:t>
            </a:r>
            <a:r>
              <a:rPr baseline="30000"/>
              <a:t>th</a:t>
            </a:r>
            <a:r>
              <a:t> to the 20</a:t>
            </a:r>
            <a:r>
              <a:rPr baseline="30000"/>
              <a:t>th</a:t>
            </a:r>
            <a:r>
              <a:t> inclusive</a:t>
            </a:r>
          </a:p>
        </p:txBody>
      </p:sp>
      <p:sp>
        <p:nvSpPr>
          <p:cNvPr id="589" name="TextBox 7"/>
          <p:cNvSpPr txBox="1"/>
          <p:nvPr/>
        </p:nvSpPr>
        <p:spPr>
          <a:xfrm>
            <a:off x="30845" y="2574750"/>
            <a:ext cx="9052561" cy="10058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>
            <a:lvl1pPr marL="457200" indent="-457200">
              <a:buSzPct val="100000"/>
              <a:buAutoNum type="arabicPeriod" startAt="2"/>
              <a:defRPr sz="2000">
                <a:solidFill>
                  <a:srgbClr val="7030A0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</a:lstStyle>
          <a:p>
            <a:pPr/>
            <a:r>
              <a:t>When asked to predict the weather over 5 days, a forecast predicts the next 3 days will be sunny without saying anything about the following 2 days. In reality, it is sunny during all 5 days.</a:t>
            </a:r>
          </a:p>
        </p:txBody>
      </p:sp>
      <p:sp>
        <p:nvSpPr>
          <p:cNvPr id="590" name="ZoneTexte 11"/>
          <p:cNvSpPr txBox="1"/>
          <p:nvPr/>
        </p:nvSpPr>
        <p:spPr>
          <a:xfrm>
            <a:off x="2633991" y="5654134"/>
            <a:ext cx="5490655" cy="10058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/>
          <a:p>
            <a:pPr>
              <a:defRPr sz="2000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pPr>
            <a:r>
              <a:t>output={e1,…,e15,  x1,…,x5}</a:t>
            </a:r>
          </a:p>
          <a:p>
            <a:pPr>
              <a:defRPr sz="2000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pPr>
            <a:r>
              <a:t>gold={e1,…,e90}</a:t>
            </a:r>
          </a:p>
          <a:p>
            <a:pPr>
              <a:defRPr sz="2000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pPr>
            <a:r>
              <a:t>prec=15/20=75 %,    rec=15/90=16%</a:t>
            </a:r>
          </a:p>
        </p:txBody>
      </p:sp>
      <p:sp>
        <p:nvSpPr>
          <p:cNvPr id="591" name="TextBox 12"/>
          <p:cNvSpPr txBox="1"/>
          <p:nvPr/>
        </p:nvSpPr>
        <p:spPr>
          <a:xfrm>
            <a:off x="7370547" y="6617062"/>
            <a:ext cx="1610553" cy="2565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8" tIns="45718" rIns="45718" bIns="45718">
            <a:spAutoFit/>
          </a:bodyPr>
          <a:lstStyle>
            <a:lvl1pPr>
              <a:defRPr sz="1100">
                <a:latin typeface="Lucida Sans"/>
                <a:ea typeface="Lucida Sans"/>
                <a:cs typeface="Lucida Sans"/>
                <a:sym typeface="Lucida Sans"/>
              </a:defRPr>
            </a:lvl1pPr>
          </a:lstStyle>
          <a:p>
            <a:pPr/>
            <a:r>
              <a:t>Modified from Suchanek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5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590" grpId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" name="Title 1"/>
          <p:cNvSpPr txBox="1"/>
          <p:nvPr>
            <p:ph type="title"/>
          </p:nvPr>
        </p:nvSpPr>
        <p:spPr>
          <a:xfrm>
            <a:off x="0" y="-1"/>
            <a:ext cx="9144000" cy="923595"/>
          </a:xfrm>
          <a:prstGeom prst="rect">
            <a:avLst/>
          </a:prstGeom>
        </p:spPr>
        <p:txBody>
          <a:bodyPr/>
          <a:lstStyle/>
          <a:p>
            <a:pPr/>
            <a:r>
              <a:t>F1- Measure</a:t>
            </a:r>
          </a:p>
        </p:txBody>
      </p:sp>
      <p:sp>
        <p:nvSpPr>
          <p:cNvPr id="594" name="TextBox 22"/>
          <p:cNvSpPr txBox="1"/>
          <p:nvPr/>
        </p:nvSpPr>
        <p:spPr>
          <a:xfrm>
            <a:off x="100711" y="1126879"/>
            <a:ext cx="3094309" cy="4597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>
            <a:lvl1pPr>
              <a:defRPr sz="2400">
                <a:latin typeface="Century Gothic"/>
                <a:ea typeface="Century Gothic"/>
                <a:cs typeface="Century Gothic"/>
                <a:sym typeface="Century Gothic"/>
              </a:defRPr>
            </a:lvl1pPr>
          </a:lstStyle>
          <a:p>
            <a:pPr/>
            <a:r>
              <a:t>You can’t get it all...</a:t>
            </a:r>
          </a:p>
        </p:txBody>
      </p:sp>
      <p:sp>
        <p:nvSpPr>
          <p:cNvPr id="595" name="Straight Arrow Connector 8"/>
          <p:cNvSpPr/>
          <p:nvPr/>
        </p:nvSpPr>
        <p:spPr>
          <a:xfrm flipH="1" flipV="1">
            <a:off x="1813387" y="1974219"/>
            <a:ext cx="13806" cy="1477216"/>
          </a:xfrm>
          <a:prstGeom prst="line">
            <a:avLst/>
          </a:prstGeom>
          <a:ln w="25400">
            <a:solidFill>
              <a:srgbClr val="000000"/>
            </a:solidFill>
            <a:tailEnd type="triangle"/>
          </a:ln>
          <a:effectLst>
            <a:outerShdw sx="100000" sy="100000" kx="0" ky="0" algn="b" rotWithShape="0" blurRad="38100" dist="20000" dir="5400000">
              <a:srgbClr val="000000">
                <a:alpha val="38000"/>
              </a:srgbClr>
            </a:outerShdw>
          </a:effectLst>
        </p:spPr>
        <p:txBody>
          <a:bodyPr lIns="45718" tIns="45718" rIns="45718" bIns="45718"/>
          <a:lstStyle/>
          <a:p>
            <a:pPr/>
          </a:p>
        </p:txBody>
      </p:sp>
      <p:sp>
        <p:nvSpPr>
          <p:cNvPr id="596" name="Straight Arrow Connector 9"/>
          <p:cNvSpPr/>
          <p:nvPr/>
        </p:nvSpPr>
        <p:spPr>
          <a:xfrm>
            <a:off x="1827190" y="3451435"/>
            <a:ext cx="3644491" cy="3"/>
          </a:xfrm>
          <a:prstGeom prst="line">
            <a:avLst/>
          </a:prstGeom>
          <a:ln w="25400">
            <a:solidFill>
              <a:srgbClr val="000000"/>
            </a:solidFill>
            <a:tailEnd type="triangle"/>
          </a:ln>
          <a:effectLst>
            <a:outerShdw sx="100000" sy="100000" kx="0" ky="0" algn="b" rotWithShape="0" blurRad="38100" dist="20000" dir="5400000">
              <a:srgbClr val="000000">
                <a:alpha val="38000"/>
              </a:srgbClr>
            </a:outerShdw>
          </a:effectLst>
        </p:spPr>
        <p:txBody>
          <a:bodyPr lIns="45718" tIns="45718" rIns="45718" bIns="45718"/>
          <a:lstStyle/>
          <a:p>
            <a:pPr/>
          </a:p>
        </p:txBody>
      </p:sp>
      <p:sp>
        <p:nvSpPr>
          <p:cNvPr id="597" name="TextBox 12"/>
          <p:cNvSpPr txBox="1"/>
          <p:nvPr/>
        </p:nvSpPr>
        <p:spPr>
          <a:xfrm>
            <a:off x="5176911" y="3548072"/>
            <a:ext cx="1436746" cy="4597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8" tIns="45718" rIns="45718" bIns="45718">
            <a:spAutoFit/>
          </a:bodyPr>
          <a:lstStyle>
            <a:lvl1pPr>
              <a:defRPr sz="2400">
                <a:latin typeface="Century Gothic"/>
                <a:ea typeface="Century Gothic"/>
                <a:cs typeface="Century Gothic"/>
                <a:sym typeface="Century Gothic"/>
              </a:defRPr>
            </a:lvl1pPr>
          </a:lstStyle>
          <a:p>
            <a:pPr/>
            <a:r>
              <a:t>1   Recall</a:t>
            </a:r>
          </a:p>
        </p:txBody>
      </p:sp>
      <p:sp>
        <p:nvSpPr>
          <p:cNvPr id="598" name="TextBox 13"/>
          <p:cNvSpPr txBox="1"/>
          <p:nvPr/>
        </p:nvSpPr>
        <p:spPr>
          <a:xfrm>
            <a:off x="299702" y="2203726"/>
            <a:ext cx="1467965" cy="8280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>
            <a:lvl1pPr>
              <a:defRPr sz="2400">
                <a:latin typeface="Century Gothic"/>
                <a:ea typeface="Century Gothic"/>
                <a:cs typeface="Century Gothic"/>
                <a:sym typeface="Century Gothic"/>
              </a:defRPr>
            </a:lvl1pPr>
          </a:lstStyle>
          <a:p>
            <a:pPr/>
            <a:r>
              <a:t>Precision    1</a:t>
            </a:r>
          </a:p>
        </p:txBody>
      </p:sp>
      <p:sp>
        <p:nvSpPr>
          <p:cNvPr id="599" name="Curved Connector 16"/>
          <p:cNvSpPr/>
          <p:nvPr/>
        </p:nvSpPr>
        <p:spPr>
          <a:xfrm>
            <a:off x="1827190" y="2388392"/>
            <a:ext cx="3354585" cy="106304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0"/>
                </a:moveTo>
                <a:cubicBezTo>
                  <a:pt x="9622" y="0"/>
                  <a:pt x="19245" y="5400"/>
                  <a:pt x="19245" y="10800"/>
                </a:cubicBezTo>
                <a:cubicBezTo>
                  <a:pt x="19245" y="16200"/>
                  <a:pt x="20422" y="21600"/>
                  <a:pt x="21600" y="21600"/>
                </a:cubicBezTo>
              </a:path>
            </a:pathLst>
          </a:custGeom>
          <a:ln w="25400">
            <a:solidFill>
              <a:schemeClr val="accent1"/>
            </a:solidFill>
          </a:ln>
          <a:effectLst>
            <a:outerShdw sx="100000" sy="100000" kx="0" ky="0" algn="b" rotWithShape="0" blurRad="38100" dist="20000" dir="5400000">
              <a:srgbClr val="000000">
                <a:alpha val="38000"/>
              </a:srgbClr>
            </a:outerShdw>
          </a:effectLst>
        </p:spPr>
        <p:txBody>
          <a:bodyPr lIns="45718" tIns="45718" rIns="45718" bIns="45718" anchor="ctr"/>
          <a:lstStyle/>
          <a:p>
            <a:pPr>
              <a:defRPr>
                <a:latin typeface="Century Gothic"/>
                <a:ea typeface="Century Gothic"/>
                <a:cs typeface="Century Gothic"/>
                <a:sym typeface="Century Gothic"/>
              </a:defRPr>
            </a:pPr>
          </a:p>
        </p:txBody>
      </p:sp>
      <p:sp>
        <p:nvSpPr>
          <p:cNvPr id="600" name="TextBox 18"/>
          <p:cNvSpPr txBox="1"/>
          <p:nvPr/>
        </p:nvSpPr>
        <p:spPr>
          <a:xfrm>
            <a:off x="1693445" y="3479044"/>
            <a:ext cx="273059" cy="4597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8" tIns="45718" rIns="45718" bIns="45718">
            <a:spAutoFit/>
          </a:bodyPr>
          <a:lstStyle>
            <a:lvl1pPr>
              <a:defRPr sz="2400">
                <a:latin typeface="Century Gothic"/>
                <a:ea typeface="Century Gothic"/>
                <a:cs typeface="Century Gothic"/>
                <a:sym typeface="Century Gothic"/>
              </a:defRPr>
            </a:lvl1pPr>
          </a:lstStyle>
          <a:p>
            <a:pPr/>
            <a:r>
              <a:t>0</a:t>
            </a:r>
          </a:p>
        </p:txBody>
      </p:sp>
      <p:sp>
        <p:nvSpPr>
          <p:cNvPr id="601" name="TextBox 19"/>
          <p:cNvSpPr txBox="1"/>
          <p:nvPr/>
        </p:nvSpPr>
        <p:spPr>
          <a:xfrm>
            <a:off x="464814" y="4519877"/>
            <a:ext cx="6934457" cy="15646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8" tIns="45718" rIns="45718" bIns="45718">
            <a:spAutoFit/>
          </a:bodyPr>
          <a:lstStyle/>
          <a:p>
            <a:pPr>
              <a:defRPr sz="2400">
                <a:latin typeface="Century Gothic"/>
                <a:ea typeface="Century Gothic"/>
                <a:cs typeface="Century Gothic"/>
                <a:sym typeface="Century Gothic"/>
              </a:defRPr>
            </a:pPr>
            <a:r>
              <a:t>The F1-measure combines precision and recall</a:t>
            </a:r>
          </a:p>
          <a:p>
            <a:pPr>
              <a:defRPr sz="2400">
                <a:latin typeface="Century Gothic"/>
                <a:ea typeface="Century Gothic"/>
                <a:cs typeface="Century Gothic"/>
                <a:sym typeface="Century Gothic"/>
              </a:defRPr>
            </a:pPr>
            <a:r>
              <a:t>as the harmonic mean:</a:t>
            </a:r>
          </a:p>
          <a:p>
            <a:pPr>
              <a:defRPr sz="2400">
                <a:latin typeface="Century Gothic"/>
                <a:ea typeface="Century Gothic"/>
                <a:cs typeface="Century Gothic"/>
                <a:sym typeface="Century Gothic"/>
              </a:defRPr>
            </a:pPr>
          </a:p>
          <a:p>
            <a:pPr>
              <a:defRPr sz="2400">
                <a:latin typeface="Century Gothic"/>
                <a:ea typeface="Century Gothic"/>
                <a:cs typeface="Century Gothic"/>
                <a:sym typeface="Century Gothic"/>
              </a:defRPr>
            </a:pPr>
            <a:r>
              <a:t>F1 = 2 * precision * recall / (precision + recall)</a:t>
            </a:r>
          </a:p>
        </p:txBody>
      </p:sp>
      <p:sp>
        <p:nvSpPr>
          <p:cNvPr id="602" name="TextBox 11"/>
          <p:cNvSpPr txBox="1"/>
          <p:nvPr/>
        </p:nvSpPr>
        <p:spPr>
          <a:xfrm>
            <a:off x="7615249" y="6617062"/>
            <a:ext cx="1393158" cy="2565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8" tIns="45718" rIns="45718" bIns="45718">
            <a:spAutoFit/>
          </a:bodyPr>
          <a:lstStyle>
            <a:lvl1pPr>
              <a:defRPr sz="1100">
                <a:latin typeface="Lucida Sans"/>
                <a:ea typeface="Lucida Sans"/>
                <a:cs typeface="Lucida Sans"/>
                <a:sym typeface="Lucida Sans"/>
              </a:defRPr>
            </a:lvl1pPr>
          </a:lstStyle>
          <a:p>
            <a:pPr/>
            <a:r>
              <a:t>Slide from Suchanek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6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601" grpId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" name="Rectangle 2"/>
          <p:cNvSpPr txBox="1"/>
          <p:nvPr>
            <p:ph type="title"/>
          </p:nvPr>
        </p:nvSpPr>
        <p:spPr>
          <a:xfrm>
            <a:off x="457200" y="-1"/>
            <a:ext cx="8229600" cy="923595"/>
          </a:xfrm>
          <a:prstGeom prst="rect">
            <a:avLst/>
          </a:prstGeom>
        </p:spPr>
        <p:txBody>
          <a:bodyPr/>
          <a:lstStyle/>
          <a:p>
            <a:pPr/>
            <a:r>
              <a:t>F-measure</a:t>
            </a:r>
          </a:p>
        </p:txBody>
      </p:sp>
      <p:sp>
        <p:nvSpPr>
          <p:cNvPr id="605" name="Text Box 3"/>
          <p:cNvSpPr txBox="1"/>
          <p:nvPr/>
        </p:nvSpPr>
        <p:spPr>
          <a:xfrm>
            <a:off x="350518" y="1470337"/>
            <a:ext cx="8442964" cy="13868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>
            <a:lvl1pPr defTabSz="914400">
              <a:spcBef>
                <a:spcPts val="1600"/>
              </a:spcBef>
              <a:defRPr sz="2800">
                <a:latin typeface="Century Gothic"/>
                <a:ea typeface="Century Gothic"/>
                <a:cs typeface="Century Gothic"/>
                <a:sym typeface="Century Gothic"/>
              </a:defRPr>
            </a:lvl1pPr>
          </a:lstStyle>
          <a:p>
            <a:pPr/>
            <a:r>
              <a:t>Precision and Recall stand in opposition to one another.  As precision goes up, recall usually goes down (and vice versa).   </a:t>
            </a:r>
          </a:p>
        </p:txBody>
      </p:sp>
      <p:sp>
        <p:nvSpPr>
          <p:cNvPr id="606" name="Text Box 4"/>
          <p:cNvSpPr txBox="1"/>
          <p:nvPr/>
        </p:nvSpPr>
        <p:spPr>
          <a:xfrm>
            <a:off x="2362200" y="3489635"/>
            <a:ext cx="4800600" cy="1361439"/>
          </a:xfrm>
          <a:prstGeom prst="rect">
            <a:avLst/>
          </a:prstGeom>
          <a:ln w="38100">
            <a:solidFill>
              <a:srgbClr val="0000FF"/>
            </a:solidFill>
            <a:miter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/>
          <a:p>
            <a:pPr defTabSz="914400">
              <a:spcBef>
                <a:spcPts val="1900"/>
              </a:spcBef>
              <a:defRPr sz="2800">
                <a:latin typeface="Century Gothic"/>
                <a:ea typeface="Century Gothic"/>
                <a:cs typeface="Century Gothic"/>
                <a:sym typeface="Century Gothic"/>
              </a:defRPr>
            </a:pPr>
            <a:r>
              <a:t>F-measure = (</a:t>
            </a:r>
            <a:r>
              <a:rPr u="sng"/>
              <a:t>ß</a:t>
            </a:r>
            <a:r>
              <a:rPr baseline="30000" sz="3200" u="sng"/>
              <a:t>2</a:t>
            </a:r>
            <a:r>
              <a:rPr u="sng"/>
              <a:t>+1)</a:t>
            </a:r>
            <a:r>
              <a:rPr i="1" u="sng"/>
              <a:t>PR</a:t>
            </a:r>
            <a:endParaRPr i="1" u="sng"/>
          </a:p>
          <a:p>
            <a:pPr defTabSz="914400">
              <a:lnSpc>
                <a:spcPct val="40000"/>
              </a:lnSpc>
              <a:spcBef>
                <a:spcPts val="1900"/>
              </a:spcBef>
              <a:defRPr sz="2800">
                <a:latin typeface="Century Gothic"/>
                <a:ea typeface="Century Gothic"/>
                <a:cs typeface="Century Gothic"/>
                <a:sym typeface="Century Gothic"/>
              </a:defRPr>
            </a:pPr>
            <a:r>
              <a:t>		      ß</a:t>
            </a:r>
            <a:r>
              <a:rPr baseline="30000" sz="3200"/>
              <a:t>2</a:t>
            </a:r>
            <a:r>
              <a:t> </a:t>
            </a:r>
            <a:r>
              <a:rPr i="1"/>
              <a:t>P+R</a:t>
            </a:r>
          </a:p>
        </p:txBody>
      </p:sp>
      <p:sp>
        <p:nvSpPr>
          <p:cNvPr id="607" name="Text Box 5"/>
          <p:cNvSpPr txBox="1"/>
          <p:nvPr/>
        </p:nvSpPr>
        <p:spPr>
          <a:xfrm>
            <a:off x="350518" y="2994337"/>
            <a:ext cx="8442964" cy="5232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>
            <a:lvl1pPr defTabSz="914400">
              <a:spcBef>
                <a:spcPts val="1600"/>
              </a:spcBef>
              <a:defRPr sz="2800">
                <a:latin typeface="Century Gothic"/>
                <a:ea typeface="Century Gothic"/>
                <a:cs typeface="Century Gothic"/>
                <a:sym typeface="Century Gothic"/>
              </a:defRPr>
            </a:lvl1pPr>
          </a:lstStyle>
          <a:p>
            <a:pPr/>
            <a:r>
              <a:t>The F-measure combines the two values. </a:t>
            </a:r>
          </a:p>
        </p:txBody>
      </p:sp>
      <p:sp>
        <p:nvSpPr>
          <p:cNvPr id="608" name="Text Box 6"/>
          <p:cNvSpPr txBox="1"/>
          <p:nvPr/>
        </p:nvSpPr>
        <p:spPr>
          <a:xfrm>
            <a:off x="350518" y="4848536"/>
            <a:ext cx="8747764" cy="191007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/>
          <a:p>
            <a:pPr defTabSz="914400">
              <a:lnSpc>
                <a:spcPct val="60000"/>
              </a:lnSpc>
              <a:spcBef>
                <a:spcPts val="1600"/>
              </a:spcBef>
              <a:buSzPct val="100000"/>
              <a:buChar char="•"/>
              <a:defRPr sz="2800">
                <a:latin typeface="Century Gothic"/>
                <a:ea typeface="Century Gothic"/>
                <a:cs typeface="Century Gothic"/>
                <a:sym typeface="Century Gothic"/>
              </a:defRPr>
            </a:pPr>
            <a:r>
              <a:t> When ß = 1, precision and recall are weighted</a:t>
            </a:r>
          </a:p>
          <a:p>
            <a:pPr defTabSz="914400">
              <a:lnSpc>
                <a:spcPct val="60000"/>
              </a:lnSpc>
              <a:spcBef>
                <a:spcPts val="1600"/>
              </a:spcBef>
              <a:defRPr sz="2800">
                <a:latin typeface="Century Gothic"/>
                <a:ea typeface="Century Gothic"/>
                <a:cs typeface="Century Gothic"/>
                <a:sym typeface="Century Gothic"/>
              </a:defRPr>
            </a:pPr>
            <a:r>
              <a:t>equally (same as F1).  </a:t>
            </a:r>
          </a:p>
          <a:p>
            <a:pPr defTabSz="914400">
              <a:lnSpc>
                <a:spcPct val="60000"/>
              </a:lnSpc>
              <a:spcBef>
                <a:spcPts val="1600"/>
              </a:spcBef>
              <a:buSzPct val="100000"/>
              <a:buChar char="•"/>
              <a:defRPr sz="2800">
                <a:latin typeface="Century Gothic"/>
                <a:ea typeface="Century Gothic"/>
                <a:cs typeface="Century Gothic"/>
                <a:sym typeface="Century Gothic"/>
              </a:defRPr>
            </a:pPr>
            <a:r>
              <a:t> When ß is &gt; 1, precision is favored.</a:t>
            </a:r>
          </a:p>
          <a:p>
            <a:pPr defTabSz="914400">
              <a:lnSpc>
                <a:spcPct val="60000"/>
              </a:lnSpc>
              <a:spcBef>
                <a:spcPts val="1600"/>
              </a:spcBef>
              <a:buSzPct val="100000"/>
              <a:buChar char="•"/>
              <a:defRPr sz="2800">
                <a:latin typeface="Century Gothic"/>
                <a:ea typeface="Century Gothic"/>
                <a:cs typeface="Century Gothic"/>
                <a:sym typeface="Century Gothic"/>
              </a:defRPr>
            </a:pPr>
            <a:r>
              <a:t> When ß is &lt; 1, recall is favored. </a:t>
            </a:r>
          </a:p>
        </p:txBody>
      </p:sp>
      <p:sp>
        <p:nvSpPr>
          <p:cNvPr id="609" name="TextBox 6"/>
          <p:cNvSpPr txBox="1"/>
          <p:nvPr/>
        </p:nvSpPr>
        <p:spPr>
          <a:xfrm>
            <a:off x="6285553" y="6657562"/>
            <a:ext cx="2573036" cy="2565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8" tIns="45718" rIns="45718" bIns="45718">
            <a:spAutoFit/>
          </a:bodyPr>
          <a:lstStyle>
            <a:lvl1pPr>
              <a:defRPr sz="1100">
                <a:latin typeface="Lucida Sans"/>
                <a:ea typeface="Lucida Sans"/>
                <a:cs typeface="Lucida Sans"/>
                <a:sym typeface="Lucida Sans"/>
              </a:defRPr>
            </a:lvl1pPr>
          </a:lstStyle>
          <a:p>
            <a:pPr/>
            <a:r>
              <a:t>Slide modified from Butt/Jurafsky/Martin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6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Class="entr" nodeType="clickEffect" presetSubtype="0" presetID="1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6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Class="entr" nodeType="clickEffect" presetSubtype="0" presetID="1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6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Class="entr" nodeType="clickEffect" presetSubtype="0" presetID="1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6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605" grpId="1"/>
      <p:bldP build="whole" bldLvl="1" animBg="1" rev="0" advAuto="0" spid="607" grpId="3"/>
      <p:bldP build="whole" bldLvl="1" animBg="1" rev="0" advAuto="0" spid="606" grpId="2"/>
      <p:bldP build="whole" bldLvl="1" animBg="1" rev="0" advAuto="0" spid="608" grpId="4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1" name="Title 2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Summary: Precision/Recall</a:t>
            </a:r>
          </a:p>
        </p:txBody>
      </p:sp>
      <p:sp>
        <p:nvSpPr>
          <p:cNvPr id="612" name="Content Placeholder 3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spcBef>
                <a:spcPts val="500"/>
              </a:spcBef>
              <a:defRPr sz="2400"/>
            </a:pPr>
            <a:r>
              <a:t>Precision and recall are very key concepts</a:t>
            </a:r>
          </a:p>
          <a:p>
            <a:pPr lvl="1" marL="742950" indent="-285750">
              <a:spcBef>
                <a:spcPts val="400"/>
              </a:spcBef>
              <a:defRPr sz="2000"/>
            </a:pPr>
            <a:r>
              <a:t>Definitely know these formulas, they are applicable everywhere (even real life)!</a:t>
            </a:r>
            <a:endParaRPr sz="2800"/>
          </a:p>
          <a:p>
            <a:pPr>
              <a:spcBef>
                <a:spcPts val="500"/>
              </a:spcBef>
              <a:defRPr sz="2400"/>
            </a:pPr>
            <a:r>
              <a:t>F-Measure is a nice way to combine them to get a single number</a:t>
            </a:r>
          </a:p>
          <a:p>
            <a:pPr lvl="1" marL="742950" indent="-285750">
              <a:spcBef>
                <a:spcPts val="400"/>
              </a:spcBef>
              <a:defRPr sz="2000"/>
            </a:pPr>
            <a:r>
              <a:t>People sometimes don't specify Beta when they say F-Measure</a:t>
            </a:r>
            <a:endParaRPr sz="2800"/>
          </a:p>
          <a:p>
            <a:pPr lvl="1" marL="742950" indent="-285750">
              <a:spcBef>
                <a:spcPts val="400"/>
              </a:spcBef>
              <a:defRPr sz="2000"/>
            </a:pPr>
            <a:r>
              <a:t>In this case Beta=1, i.e., they mean F1, equal weighting of P and R</a:t>
            </a:r>
            <a:endParaRPr sz="2800"/>
          </a:p>
          <a:p>
            <a:pPr>
              <a:spcBef>
                <a:spcPts val="500"/>
              </a:spcBef>
              <a:defRPr sz="2400"/>
            </a:pPr>
            <a:r>
              <a:t>We will return to evaluation in more detail later in this lecture</a:t>
            </a:r>
          </a:p>
          <a:p>
            <a:pPr>
              <a:spcBef>
                <a:spcPts val="500"/>
              </a:spcBef>
              <a:defRPr sz="2400"/>
            </a:pPr>
            <a:r>
              <a:t>Now let's look at rules for (open-class) NER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5" name="Title 1"/>
          <p:cNvSpPr txBox="1"/>
          <p:nvPr>
            <p:ph type="title"/>
          </p:nvPr>
        </p:nvSpPr>
        <p:spPr>
          <a:xfrm>
            <a:off x="457200" y="-1"/>
            <a:ext cx="8229600" cy="923595"/>
          </a:xfrm>
          <a:prstGeom prst="rect">
            <a:avLst/>
          </a:prstGeom>
        </p:spPr>
        <p:txBody>
          <a:bodyPr/>
          <a:lstStyle/>
          <a:p>
            <a:pPr/>
            <a:r>
              <a:t>Administravia</a:t>
            </a:r>
          </a:p>
        </p:txBody>
      </p:sp>
      <p:sp>
        <p:nvSpPr>
          <p:cNvPr id="456" name="Content Placeholder 2"/>
          <p:cNvSpPr txBox="1"/>
          <p:nvPr>
            <p:ph type="body" idx="1"/>
          </p:nvPr>
        </p:nvSpPr>
        <p:spPr>
          <a:xfrm>
            <a:off x="457200" y="1192974"/>
            <a:ext cx="8229600" cy="4964315"/>
          </a:xfrm>
          <a:prstGeom prst="rect">
            <a:avLst/>
          </a:prstGeom>
        </p:spPr>
        <p:txBody>
          <a:bodyPr/>
          <a:lstStyle/>
          <a:p>
            <a:pPr lvl="1" marL="742950" indent="-285750">
              <a:spcBef>
                <a:spcPts val="600"/>
              </a:spcBef>
              <a:defRPr sz="2800"/>
            </a:pPr>
            <a:r>
              <a:t>Reminder: there is a LaTeX template for the Hausarbeit on the Seminar web page</a:t>
            </a:r>
          </a:p>
          <a:p>
            <a:pPr lvl="2" marL="1143000" indent="-228600">
              <a:spcBef>
                <a:spcPts val="500"/>
              </a:spcBef>
              <a:defRPr sz="2400"/>
            </a:pPr>
            <a:r>
              <a:t>Recommended but not required</a:t>
            </a:r>
          </a:p>
        </p:txBody>
      </p:sp>
      <p:sp>
        <p:nvSpPr>
          <p:cNvPr id="457" name="Slide Number Placeholder 3"/>
          <p:cNvSpPr txBox="1"/>
          <p:nvPr>
            <p:ph type="sldNum" sz="quarter" idx="4294967295"/>
          </p:nvPr>
        </p:nvSpPr>
        <p:spPr>
          <a:xfrm>
            <a:off x="8498199" y="6397942"/>
            <a:ext cx="188599" cy="281939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" name="Picture 1" descr="Picture 1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47637" y="0"/>
            <a:ext cx="8848726" cy="6858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6" name="Picture 1" descr="Picture 1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47637" y="0"/>
            <a:ext cx="8848726" cy="6858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8" name="Picture 1" descr="Picture 1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47637" y="0"/>
            <a:ext cx="8848726" cy="6858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0" name="Picture 1" descr="Picture 1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47637" y="0"/>
            <a:ext cx="8848726" cy="6858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2" name="Picture 1" descr="Picture 1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47637" y="0"/>
            <a:ext cx="8848726" cy="6858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4" name="Picture 1" descr="Picture 1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47637" y="0"/>
            <a:ext cx="8848726" cy="6858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6" name="Picture 1" descr="Picture 1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47637" y="0"/>
            <a:ext cx="8848726" cy="6858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8" name="Picture 1" descr="Picture 1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47637" y="0"/>
            <a:ext cx="8848726" cy="6858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0" name="Title 1"/>
          <p:cNvSpPr txBox="1"/>
          <p:nvPr>
            <p:ph type="title"/>
          </p:nvPr>
        </p:nvSpPr>
        <p:spPr>
          <a:xfrm>
            <a:off x="457200" y="274638"/>
            <a:ext cx="8229600" cy="1143001"/>
          </a:xfrm>
          <a:prstGeom prst="rect">
            <a:avLst/>
          </a:prstGeom>
        </p:spPr>
        <p:txBody>
          <a:bodyPr/>
          <a:lstStyle/>
          <a:p>
            <a:pPr/>
            <a:r>
              <a:t>Discussion</a:t>
            </a:r>
          </a:p>
        </p:txBody>
      </p:sp>
      <p:sp>
        <p:nvSpPr>
          <p:cNvPr id="631" name="Content Placeholder 2"/>
          <p:cNvSpPr txBox="1"/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marL="336041" indent="-336041" defTabSz="896111">
              <a:lnSpc>
                <a:spcPct val="80000"/>
              </a:lnSpc>
              <a:spcBef>
                <a:spcPts val="600"/>
              </a:spcBef>
              <a:defRPr sz="2800"/>
            </a:pPr>
            <a:r>
              <a:t>Multi-entity rules are typically used when there is a lot of structure</a:t>
            </a:r>
          </a:p>
          <a:p>
            <a:pPr marL="336041" indent="-336041" defTabSz="896111">
              <a:lnSpc>
                <a:spcPct val="80000"/>
              </a:lnSpc>
              <a:spcBef>
                <a:spcPts val="600"/>
              </a:spcBef>
              <a:defRPr sz="2800"/>
            </a:pPr>
            <a:r>
              <a:t>Single-entity rules are often used when manually writing rules</a:t>
            </a:r>
          </a:p>
          <a:p>
            <a:pPr lvl="1" marL="728091" indent="-280034" defTabSz="896111">
              <a:lnSpc>
                <a:spcPct val="80000"/>
              </a:lnSpc>
              <a:spcBef>
                <a:spcPts val="500"/>
              </a:spcBef>
              <a:defRPr sz="2400"/>
            </a:pPr>
            <a:r>
              <a:t>Humans are good at creating general rules from a limited number of examples</a:t>
            </a:r>
          </a:p>
          <a:p>
            <a:pPr marL="336041" indent="-336041" defTabSz="896111">
              <a:lnSpc>
                <a:spcPct val="80000"/>
              </a:lnSpc>
              <a:spcBef>
                <a:spcPts val="600"/>
              </a:spcBef>
              <a:defRPr sz="2800"/>
            </a:pPr>
            <a:r>
              <a:t>Boundary rules are often used in learning approaches</a:t>
            </a:r>
          </a:p>
          <a:p>
            <a:pPr lvl="1" marL="728091" indent="-280034" defTabSz="896111">
              <a:lnSpc>
                <a:spcPct val="80000"/>
              </a:lnSpc>
              <a:spcBef>
                <a:spcPts val="500"/>
              </a:spcBef>
              <a:defRPr sz="2400"/>
            </a:pPr>
            <a:r>
              <a:t>They generalize well from few examples</a:t>
            </a:r>
          </a:p>
          <a:p>
            <a:pPr lvl="2" marL="1120139" indent="-224027" defTabSz="896111">
              <a:lnSpc>
                <a:spcPct val="80000"/>
              </a:lnSpc>
              <a:spcBef>
                <a:spcPts val="500"/>
              </a:spcBef>
              <a:defRPr sz="2100"/>
            </a:pPr>
            <a:r>
              <a:t>For instance, they can use rules for &lt;stime&gt; and &lt;/stime&gt; that are learned from different training examples</a:t>
            </a:r>
          </a:p>
          <a:p>
            <a:pPr lvl="2" marL="1120139" indent="-224027" defTabSz="896111">
              <a:lnSpc>
                <a:spcPct val="80000"/>
              </a:lnSpc>
              <a:spcBef>
                <a:spcPts val="500"/>
              </a:spcBef>
              <a:defRPr sz="2100"/>
            </a:pPr>
            <a:r>
              <a:t>But they may overgeneralize!</a:t>
            </a:r>
          </a:p>
        </p:txBody>
      </p:sp>
      <p:sp>
        <p:nvSpPr>
          <p:cNvPr id="632" name="TextBox 3"/>
          <p:cNvSpPr txBox="1"/>
          <p:nvPr/>
        </p:nvSpPr>
        <p:spPr>
          <a:xfrm>
            <a:off x="6971300" y="6617062"/>
            <a:ext cx="1975423" cy="2565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8" tIns="45718" rIns="45718" bIns="45718">
            <a:spAutoFit/>
          </a:bodyPr>
          <a:lstStyle>
            <a:lvl1pPr>
              <a:defRPr sz="1100">
                <a:latin typeface="Lucida Sans"/>
                <a:ea typeface="Lucida Sans"/>
                <a:cs typeface="Lucida Sans"/>
                <a:sym typeface="Lucida Sans"/>
              </a:defRPr>
            </a:lvl1pPr>
          </a:lstStyle>
          <a:p>
            <a:pPr/>
            <a:r>
              <a:t>Slide modified from Ciravegna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4" name="Picture 1" descr="Picture 1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47637" y="0"/>
            <a:ext cx="8848726" cy="6858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9" name="Title 1"/>
          <p:cNvSpPr txBox="1"/>
          <p:nvPr>
            <p:ph type="title"/>
          </p:nvPr>
        </p:nvSpPr>
        <p:spPr>
          <a:xfrm>
            <a:off x="457200" y="-1"/>
            <a:ext cx="8229600" cy="923595"/>
          </a:xfrm>
          <a:prstGeom prst="rect">
            <a:avLst/>
          </a:prstGeom>
        </p:spPr>
        <p:txBody>
          <a:bodyPr/>
          <a:lstStyle/>
          <a:p>
            <a:pPr/>
            <a:r>
              <a:t>Outline</a:t>
            </a:r>
          </a:p>
        </p:txBody>
      </p:sp>
      <p:sp>
        <p:nvSpPr>
          <p:cNvPr id="460" name="Content Placeholder 2"/>
          <p:cNvSpPr txBox="1"/>
          <p:nvPr>
            <p:ph type="body" idx="1"/>
          </p:nvPr>
        </p:nvSpPr>
        <p:spPr>
          <a:xfrm>
            <a:off x="457200" y="1192974"/>
            <a:ext cx="8229600" cy="4964315"/>
          </a:xfrm>
          <a:prstGeom prst="rect">
            <a:avLst/>
          </a:prstGeom>
        </p:spPr>
        <p:txBody>
          <a:bodyPr/>
          <a:lstStyle/>
          <a:p>
            <a:pPr/>
            <a:r>
              <a:t>Basic evaluation: Precision/Recall</a:t>
            </a:r>
          </a:p>
          <a:p>
            <a:pPr/>
            <a:r>
              <a:t>Rule-based Named Entity Recognition</a:t>
            </a:r>
          </a:p>
          <a:p>
            <a:pPr/>
            <a:r>
              <a:t>Learning Rules</a:t>
            </a:r>
          </a:p>
          <a:p>
            <a:pPr/>
            <a:r>
              <a:t>Evaluation</a:t>
            </a:r>
          </a:p>
        </p:txBody>
      </p:sp>
      <p:sp>
        <p:nvSpPr>
          <p:cNvPr id="461" name="Slide Number Placeholder 3"/>
          <p:cNvSpPr txBox="1"/>
          <p:nvPr>
            <p:ph type="sldNum" sz="quarter" idx="4294967295"/>
          </p:nvPr>
        </p:nvSpPr>
        <p:spPr>
          <a:xfrm>
            <a:off x="8498199" y="6397942"/>
            <a:ext cx="188599" cy="281939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6" name="Title 1"/>
          <p:cNvSpPr txBox="1"/>
          <p:nvPr>
            <p:ph type="title"/>
          </p:nvPr>
        </p:nvSpPr>
        <p:spPr>
          <a:xfrm>
            <a:off x="457200" y="274638"/>
            <a:ext cx="8229600" cy="1143001"/>
          </a:xfrm>
          <a:prstGeom prst="rect">
            <a:avLst/>
          </a:prstGeom>
        </p:spPr>
        <p:txBody>
          <a:bodyPr/>
          <a:lstStyle/>
          <a:p>
            <a:pPr/>
            <a:r>
              <a:t>Rule-based NER</a:t>
            </a:r>
          </a:p>
        </p:txBody>
      </p:sp>
      <p:sp>
        <p:nvSpPr>
          <p:cNvPr id="637" name="Content Placeholder 2"/>
          <p:cNvSpPr txBox="1"/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>
              <a:lnSpc>
                <a:spcPct val="80000"/>
              </a:lnSpc>
              <a:spcBef>
                <a:spcPts val="500"/>
              </a:spcBef>
              <a:defRPr sz="2400"/>
            </a:pPr>
            <a:r>
              <a:t>Through about 2000, handcrafted rule-based NER was better than statistical NER</a:t>
            </a:r>
          </a:p>
          <a:p>
            <a:pPr lvl="1" marL="742950" indent="-285750">
              <a:lnSpc>
                <a:spcPct val="80000"/>
              </a:lnSpc>
              <a:spcBef>
                <a:spcPts val="500"/>
              </a:spcBef>
              <a:defRPr sz="2100"/>
            </a:pPr>
            <a:r>
              <a:t>For instance in the Message Understanding Conferences, which featured shared tasks</a:t>
            </a:r>
          </a:p>
          <a:p>
            <a:pPr>
              <a:lnSpc>
                <a:spcPct val="80000"/>
              </a:lnSpc>
              <a:spcBef>
                <a:spcPts val="500"/>
              </a:spcBef>
              <a:defRPr sz="2400"/>
            </a:pPr>
            <a:r>
              <a:t>Since 2000, statistical approaches have started to dominate the academic literature</a:t>
            </a:r>
          </a:p>
          <a:p>
            <a:pPr>
              <a:lnSpc>
                <a:spcPct val="80000"/>
              </a:lnSpc>
              <a:spcBef>
                <a:spcPts val="500"/>
              </a:spcBef>
              <a:defRPr sz="2400"/>
            </a:pPr>
            <a:r>
              <a:t>In industry, there is still diversity</a:t>
            </a:r>
          </a:p>
          <a:p>
            <a:pPr lvl="1" marL="742950" indent="-285750">
              <a:lnSpc>
                <a:spcPct val="80000"/>
              </a:lnSpc>
              <a:spcBef>
                <a:spcPts val="500"/>
              </a:spcBef>
              <a:defRPr sz="2100"/>
            </a:pPr>
            <a:r>
              <a:t>High </a:t>
            </a:r>
            <a:r>
              <a:rPr b="1"/>
              <a:t>precision</a:t>
            </a:r>
            <a:r>
              <a:t> -&gt; rule-based</a:t>
            </a:r>
          </a:p>
          <a:p>
            <a:pPr lvl="1" marL="742950" indent="-285750">
              <a:lnSpc>
                <a:spcPct val="80000"/>
              </a:lnSpc>
              <a:spcBef>
                <a:spcPts val="500"/>
              </a:spcBef>
              <a:defRPr sz="2100"/>
            </a:pPr>
            <a:r>
              <a:t>High </a:t>
            </a:r>
            <a:r>
              <a:rPr b="1"/>
              <a:t>recall</a:t>
            </a:r>
            <a:r>
              <a:t> -&gt; statistical</a:t>
            </a:r>
          </a:p>
          <a:p>
            <a:pPr lvl="1" marL="742950" indent="-285750">
              <a:lnSpc>
                <a:spcPct val="80000"/>
              </a:lnSpc>
              <a:spcBef>
                <a:spcPts val="500"/>
              </a:spcBef>
              <a:defRPr sz="2100"/>
            </a:pPr>
            <a:r>
              <a:t>Between, many different solutions (including combining both approaches)</a:t>
            </a:r>
          </a:p>
          <a:p>
            <a:pPr lvl="1" marL="742950" indent="-285750">
              <a:lnSpc>
                <a:spcPct val="80000"/>
              </a:lnSpc>
              <a:spcBef>
                <a:spcPts val="500"/>
              </a:spcBef>
              <a:defRPr sz="2100"/>
            </a:pPr>
            <a:r>
              <a:t>But it (debatably) takes less effort to tune statistical systems to improve precision than to tune rule-based systems to increase recall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ID="10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63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7" dur="500"/>
                                        <p:tgtEl>
                                          <p:spTgt spid="63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Class="entr" nodeType="withEffect" presetSubtype="0" presetID="10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" fill="hold"/>
                                        <p:tgtEl>
                                          <p:spTgt spid="6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10" dur="500"/>
                                        <p:tgtEl>
                                          <p:spTgt spid="6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Class="entr" nodeType="afterEffect" presetID="10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3" fill="hold"/>
                                        <p:tgtEl>
                                          <p:spTgt spid="6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14" dur="500"/>
                                        <p:tgtEl>
                                          <p:spTgt spid="6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Class="entr" nodeType="afterEffect" presetID="10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7" fill="hold"/>
                                        <p:tgtEl>
                                          <p:spTgt spid="63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18" dur="500"/>
                                        <p:tgtEl>
                                          <p:spTgt spid="63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Class="entr" nodeType="clickEffect" presetID="10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2" fill="hold"/>
                                        <p:tgtEl>
                                          <p:spTgt spid="63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23" dur="500"/>
                                        <p:tgtEl>
                                          <p:spTgt spid="63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Class="entr" nodeType="clickEffect" presetID="10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7" fill="hold"/>
                                        <p:tgtEl>
                                          <p:spTgt spid="63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28" dur="500"/>
                                        <p:tgtEl>
                                          <p:spTgt spid="63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Class="entr" nodeType="afterEffect" presetID="10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1" fill="hold"/>
                                        <p:tgtEl>
                                          <p:spTgt spid="63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32" dur="500"/>
                                        <p:tgtEl>
                                          <p:spTgt spid="63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00"/>
                            </p:stCondLst>
                            <p:childTnLst>
                              <p:par>
                                <p:cTn id="34" presetClass="entr" nodeType="afterEffect" presetID="10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5" fill="hold"/>
                                        <p:tgtEl>
                                          <p:spTgt spid="63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36" dur="500"/>
                                        <p:tgtEl>
                                          <p:spTgt spid="63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500"/>
                            </p:stCondLst>
                            <p:childTnLst>
                              <p:par>
                                <p:cTn id="38" presetClass="entr" nodeType="afterEffect" presetID="10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9" fill="hold"/>
                                        <p:tgtEl>
                                          <p:spTgt spid="63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40" dur="500"/>
                                        <p:tgtEl>
                                          <p:spTgt spid="63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5" animBg="1" rev="0" advAuto="0" spid="637" grpId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9" name="Title 1"/>
          <p:cNvSpPr txBox="1"/>
          <p:nvPr>
            <p:ph type="title"/>
          </p:nvPr>
        </p:nvSpPr>
        <p:spPr>
          <a:xfrm>
            <a:off x="457200" y="274638"/>
            <a:ext cx="8229600" cy="1143001"/>
          </a:xfrm>
          <a:prstGeom prst="rect">
            <a:avLst/>
          </a:prstGeom>
        </p:spPr>
        <p:txBody>
          <a:bodyPr/>
          <a:lstStyle/>
          <a:p>
            <a:pPr/>
            <a:r>
              <a:t>Learning Rules</a:t>
            </a:r>
          </a:p>
        </p:txBody>
      </p:sp>
      <p:sp>
        <p:nvSpPr>
          <p:cNvPr id="640" name="Content Placeholder 2"/>
          <p:cNvSpPr txBox="1"/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>
              <a:lnSpc>
                <a:spcPct val="90000"/>
              </a:lnSpc>
              <a:spcBef>
                <a:spcPts val="600"/>
              </a:spcBef>
              <a:defRPr sz="2900"/>
            </a:pPr>
            <a:r>
              <a:t>We will now talk about learning rules</a:t>
            </a:r>
          </a:p>
          <a:p>
            <a:pPr lvl="1" marL="742950" indent="-285750">
              <a:lnSpc>
                <a:spcPct val="90000"/>
              </a:lnSpc>
              <a:spcBef>
                <a:spcPts val="600"/>
              </a:spcBef>
              <a:defRPr sz="2500"/>
            </a:pPr>
            <a:r>
              <a:t>Still closely following Sarawagi Chapter 2</a:t>
            </a:r>
          </a:p>
          <a:p>
            <a:pPr>
              <a:lnSpc>
                <a:spcPct val="90000"/>
              </a:lnSpc>
              <a:spcBef>
                <a:spcPts val="600"/>
              </a:spcBef>
              <a:defRPr sz="2900"/>
            </a:pPr>
            <a:r>
              <a:t>The key resource required is a gold standard annotated corpus</a:t>
            </a:r>
          </a:p>
          <a:p>
            <a:pPr lvl="1" marL="742950" indent="-285750">
              <a:lnSpc>
                <a:spcPct val="90000"/>
              </a:lnSpc>
              <a:spcBef>
                <a:spcPts val="600"/>
              </a:spcBef>
              <a:defRPr sz="2500"/>
            </a:pPr>
            <a:r>
              <a:t>This is referred to as the "training" corpus</a:t>
            </a:r>
          </a:p>
          <a:p>
            <a:pPr lvl="1" marL="742950" indent="-285750">
              <a:lnSpc>
                <a:spcPct val="90000"/>
              </a:lnSpc>
              <a:spcBef>
                <a:spcPts val="600"/>
              </a:spcBef>
              <a:defRPr sz="2500"/>
            </a:pPr>
            <a:r>
              <a:t>The system "learns" through training</a:t>
            </a:r>
          </a:p>
          <a:p>
            <a:pPr lvl="1" marL="742950" indent="-285750">
              <a:lnSpc>
                <a:spcPct val="90000"/>
              </a:lnSpc>
              <a:spcBef>
                <a:spcPts val="600"/>
              </a:spcBef>
              <a:defRPr sz="2500"/>
            </a:pPr>
            <a:r>
              <a:t>The goal is to learn rules which may generalize well to new examples which were not seen during training</a:t>
            </a:r>
          </a:p>
          <a:p>
            <a:pPr>
              <a:lnSpc>
                <a:spcPct val="90000"/>
              </a:lnSpc>
              <a:spcBef>
                <a:spcPts val="600"/>
              </a:spcBef>
              <a:defRPr sz="2900"/>
            </a:pPr>
            <a:r>
              <a:t>We will discuss bottom-up and top-down creation of rules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ID="10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64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7" dur="500"/>
                                        <p:tgtEl>
                                          <p:spTgt spid="640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Class="entr" nodeType="withEffect" presetSubtype="0" presetID="10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" fill="hold"/>
                                        <p:tgtEl>
                                          <p:spTgt spid="6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10" dur="500"/>
                                        <p:tgtEl>
                                          <p:spTgt spid="6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Class="entr" nodeType="afterEffect" presetID="10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3" fill="hold"/>
                                        <p:tgtEl>
                                          <p:spTgt spid="6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14" dur="500"/>
                                        <p:tgtEl>
                                          <p:spTgt spid="6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Class="entr" nodeType="afterEffect" presetID="10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7" fill="hold"/>
                                        <p:tgtEl>
                                          <p:spTgt spid="64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18" dur="500"/>
                                        <p:tgtEl>
                                          <p:spTgt spid="64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Class="entr" nodeType="clickEffect" presetID="10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2" fill="hold"/>
                                        <p:tgtEl>
                                          <p:spTgt spid="64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23" dur="500"/>
                                        <p:tgtEl>
                                          <p:spTgt spid="64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Class="entr" nodeType="afterEffect" presetID="10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6" fill="hold"/>
                                        <p:tgtEl>
                                          <p:spTgt spid="64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27" dur="500"/>
                                        <p:tgtEl>
                                          <p:spTgt spid="64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00"/>
                            </p:stCondLst>
                            <p:childTnLst>
                              <p:par>
                                <p:cTn id="29" presetClass="entr" nodeType="afterEffect" presetID="10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0" fill="hold"/>
                                        <p:tgtEl>
                                          <p:spTgt spid="64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31" dur="500"/>
                                        <p:tgtEl>
                                          <p:spTgt spid="64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500"/>
                            </p:stCondLst>
                            <p:childTnLst>
                              <p:par>
                                <p:cTn id="33" presetClass="entr" nodeType="afterEffect" presetID="10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4" fill="hold"/>
                                        <p:tgtEl>
                                          <p:spTgt spid="64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35" dur="500"/>
                                        <p:tgtEl>
                                          <p:spTgt spid="64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5" animBg="1" rev="0" advAuto="0" spid="640" grpId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2" name="Picture 1" descr="Picture 1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47637" y="0"/>
            <a:ext cx="8848726" cy="6858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4" name="Title 1"/>
          <p:cNvSpPr txBox="1"/>
          <p:nvPr>
            <p:ph type="title"/>
          </p:nvPr>
        </p:nvSpPr>
        <p:spPr>
          <a:xfrm>
            <a:off x="457200" y="274638"/>
            <a:ext cx="8229600" cy="1143001"/>
          </a:xfrm>
          <a:prstGeom prst="rect">
            <a:avLst/>
          </a:prstGeom>
        </p:spPr>
        <p:txBody>
          <a:bodyPr/>
          <a:lstStyle/>
          <a:p>
            <a:pPr/>
            <a:r>
              <a:t>Overfitting and Overgeneralization</a:t>
            </a:r>
          </a:p>
        </p:txBody>
      </p:sp>
      <p:sp>
        <p:nvSpPr>
          <p:cNvPr id="645" name="Content Placeholder 2"/>
          <p:cNvSpPr txBox="1"/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>
              <a:lnSpc>
                <a:spcPct val="80000"/>
              </a:lnSpc>
              <a:spcBef>
                <a:spcPts val="600"/>
              </a:spcBef>
              <a:defRPr sz="2700"/>
            </a:pPr>
            <a:r>
              <a:t>One key concept here is "</a:t>
            </a:r>
            <a:r>
              <a:rPr b="1"/>
              <a:t>overfitting</a:t>
            </a:r>
            <a:r>
              <a:t>" examples</a:t>
            </a:r>
          </a:p>
          <a:p>
            <a:pPr lvl="1" marL="742950" indent="-285750">
              <a:lnSpc>
                <a:spcPct val="80000"/>
              </a:lnSpc>
              <a:spcBef>
                <a:spcPts val="500"/>
              </a:spcBef>
              <a:defRPr sz="2300"/>
            </a:pPr>
            <a:r>
              <a:t>What is meant here is that we memorize too much from one example</a:t>
            </a:r>
          </a:p>
          <a:p>
            <a:pPr lvl="1" marL="742950" indent="-285750">
              <a:lnSpc>
                <a:spcPct val="80000"/>
              </a:lnSpc>
              <a:spcBef>
                <a:spcPts val="500"/>
              </a:spcBef>
              <a:defRPr sz="2300"/>
            </a:pPr>
            <a:r>
              <a:t>For instance, if we have:</a:t>
            </a:r>
          </a:p>
          <a:p>
            <a:pPr lvl="1" marL="742950" indent="-285750">
              <a:lnSpc>
                <a:spcPct val="80000"/>
              </a:lnSpc>
              <a:spcBef>
                <a:spcPts val="500"/>
              </a:spcBef>
              <a:defRPr sz="2300"/>
            </a:pPr>
          </a:p>
          <a:p>
            <a:pPr lvl="1" marL="742950" indent="-285750">
              <a:lnSpc>
                <a:spcPct val="80000"/>
              </a:lnSpc>
              <a:spcBef>
                <a:spcPts val="500"/>
              </a:spcBef>
              <a:defRPr sz="2300"/>
            </a:pPr>
          </a:p>
          <a:p>
            <a:pPr lvl="2" marL="1143000" indent="-228600">
              <a:lnSpc>
                <a:spcPct val="80000"/>
              </a:lnSpc>
              <a:spcBef>
                <a:spcPts val="400"/>
              </a:spcBef>
              <a:defRPr sz="2000"/>
            </a:pPr>
            <a:r>
              <a:t>and we memorize that </a:t>
            </a:r>
            <a:r>
              <a:rPr b="1"/>
              <a:t>in this exact context</a:t>
            </a:r>
            <a:r>
              <a:t> Elvis Presley is a person, we are failing to generalize to other contexts</a:t>
            </a:r>
          </a:p>
          <a:p>
            <a:pPr>
              <a:lnSpc>
                <a:spcPct val="80000"/>
              </a:lnSpc>
              <a:spcBef>
                <a:spcPts val="600"/>
              </a:spcBef>
              <a:defRPr sz="2700"/>
            </a:pPr>
            <a:r>
              <a:t>We can also "</a:t>
            </a:r>
            <a:r>
              <a:rPr b="1"/>
              <a:t>overgeneralize</a:t>
            </a:r>
            <a:r>
              <a:t>"</a:t>
            </a:r>
          </a:p>
          <a:p>
            <a:pPr lvl="1" marL="742950" indent="-285750">
              <a:lnSpc>
                <a:spcPct val="80000"/>
              </a:lnSpc>
              <a:spcBef>
                <a:spcPts val="500"/>
              </a:spcBef>
              <a:defRPr sz="2300"/>
            </a:pPr>
            <a:r>
              <a:t>An example would be to learn that the first word of a sentence is a first name </a:t>
            </a:r>
          </a:p>
          <a:p>
            <a:pPr lvl="2" marL="1143000" indent="-228600">
              <a:lnSpc>
                <a:spcPct val="80000"/>
              </a:lnSpc>
              <a:spcBef>
                <a:spcPts val="400"/>
              </a:spcBef>
              <a:defRPr sz="2000"/>
            </a:pPr>
            <a:r>
              <a:t>This is true in this sentence</a:t>
            </a:r>
          </a:p>
          <a:p>
            <a:pPr lvl="2" marL="1143000" indent="-228600">
              <a:lnSpc>
                <a:spcPct val="80000"/>
              </a:lnSpc>
              <a:spcBef>
                <a:spcPts val="400"/>
              </a:spcBef>
              <a:defRPr sz="2000"/>
            </a:pPr>
            <a:r>
              <a:t>But </a:t>
            </a:r>
            <a:r>
              <a:rPr b="1"/>
              <a:t>this rule will apply to every sentence</a:t>
            </a:r>
            <a:r>
              <a:t>, and often be wrong</a:t>
            </a:r>
          </a:p>
        </p:txBody>
      </p:sp>
      <p:sp>
        <p:nvSpPr>
          <p:cNvPr id="646" name="TextBox 3"/>
          <p:cNvSpPr txBox="1"/>
          <p:nvPr/>
        </p:nvSpPr>
        <p:spPr>
          <a:xfrm>
            <a:off x="502918" y="3139889"/>
            <a:ext cx="8777542" cy="4597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>
            <a:lvl1pPr>
              <a:defRPr sz="2400">
                <a:solidFill>
                  <a:srgbClr val="4F81BD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</a:lstStyle>
          <a:p>
            <a:pPr/>
            <a:r>
              <a:t>Elvis Presley was born in 1935 in East Tupelo, Mississippi.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8" name="Picture 1" descr="Picture 1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47637" y="0"/>
            <a:ext cx="8848726" cy="6858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0" name="Picture 1" descr="Picture 1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47637" y="0"/>
            <a:ext cx="8848726" cy="6858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2" name="Picture 1" descr="Picture 1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47637" y="0"/>
            <a:ext cx="8848726" cy="6858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4" name="Picture 1" descr="Picture 1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47637" y="0"/>
            <a:ext cx="8848726" cy="6858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6" name="Picture 1" descr="Picture 1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47637" y="0"/>
            <a:ext cx="8848726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657" name="TextBox 3"/>
          <p:cNvSpPr txBox="1"/>
          <p:nvPr/>
        </p:nvSpPr>
        <p:spPr>
          <a:xfrm>
            <a:off x="7641008" y="6629941"/>
            <a:ext cx="1408574" cy="2565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8" tIns="45718" rIns="45718" bIns="45718">
            <a:spAutoFit/>
          </a:bodyPr>
          <a:lstStyle>
            <a:lvl1pPr>
              <a:defRPr sz="1100">
                <a:latin typeface="Lucida Sans"/>
                <a:ea typeface="Lucida Sans"/>
                <a:cs typeface="Lucida Sans"/>
                <a:sym typeface="Lucida Sans"/>
              </a:defRPr>
            </a:lvl1pPr>
          </a:lstStyle>
          <a:p>
            <a:pPr/>
            <a:r>
              <a:t>Slide from Ciravegna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9" name="Picture 1" descr="Picture 1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47637" y="0"/>
            <a:ext cx="8848726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660" name="TextBox 3"/>
          <p:cNvSpPr txBox="1"/>
          <p:nvPr/>
        </p:nvSpPr>
        <p:spPr>
          <a:xfrm>
            <a:off x="7641008" y="6629941"/>
            <a:ext cx="1408574" cy="2565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8" tIns="45718" rIns="45718" bIns="45718">
            <a:spAutoFit/>
          </a:bodyPr>
          <a:lstStyle>
            <a:lvl1pPr>
              <a:defRPr sz="1100">
                <a:latin typeface="Lucida Sans"/>
                <a:ea typeface="Lucida Sans"/>
                <a:cs typeface="Lucida Sans"/>
                <a:sym typeface="Lucida Sans"/>
              </a:defRPr>
            </a:lvl1pPr>
          </a:lstStyle>
          <a:p>
            <a:pPr/>
            <a:r>
              <a:t>Slide from Ciravegna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3" name="Title 1"/>
          <p:cNvSpPr txBox="1"/>
          <p:nvPr>
            <p:ph type="title"/>
          </p:nvPr>
        </p:nvSpPr>
        <p:spPr>
          <a:xfrm>
            <a:off x="457200" y="-1"/>
            <a:ext cx="8229600" cy="923595"/>
          </a:xfrm>
          <a:prstGeom prst="rect">
            <a:avLst/>
          </a:prstGeom>
        </p:spPr>
        <p:txBody>
          <a:bodyPr/>
          <a:lstStyle/>
          <a:p>
            <a:pPr/>
            <a:r>
              <a:t>Information Extraction</a:t>
            </a:r>
          </a:p>
        </p:txBody>
      </p:sp>
      <p:sp>
        <p:nvSpPr>
          <p:cNvPr id="464" name="TextBox 22"/>
          <p:cNvSpPr txBox="1"/>
          <p:nvPr/>
        </p:nvSpPr>
        <p:spPr>
          <a:xfrm>
            <a:off x="475786" y="2567227"/>
            <a:ext cx="1121119" cy="650239"/>
          </a:xfrm>
          <a:prstGeom prst="rect">
            <a:avLst/>
          </a:prstGeom>
          <a:solidFill>
            <a:srgbClr val="0000FF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8" tIns="45718" rIns="45718" bIns="45718">
            <a:spAutoFit/>
          </a:bodyPr>
          <a:lstStyle/>
          <a:p>
            <a:pPr>
              <a:defRPr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pPr>
            <a:r>
              <a:t>Source</a:t>
            </a:r>
          </a:p>
          <a:p>
            <a:pPr>
              <a:defRPr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pPr>
            <a:r>
              <a:t>Selection</a:t>
            </a:r>
          </a:p>
        </p:txBody>
      </p:sp>
      <p:sp>
        <p:nvSpPr>
          <p:cNvPr id="465" name="TextBox 23"/>
          <p:cNvSpPr txBox="1"/>
          <p:nvPr/>
        </p:nvSpPr>
        <p:spPr>
          <a:xfrm>
            <a:off x="216104" y="4007387"/>
            <a:ext cx="1627097" cy="650239"/>
          </a:xfrm>
          <a:prstGeom prst="rect">
            <a:avLst/>
          </a:prstGeom>
          <a:solidFill>
            <a:srgbClr val="0000FF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8" tIns="45718" rIns="45718" bIns="45718">
            <a:spAutoFit/>
          </a:bodyPr>
          <a:lstStyle/>
          <a:p>
            <a:pPr>
              <a:defRPr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pPr>
            <a:r>
              <a:t>Tokenization&amp;</a:t>
            </a:r>
          </a:p>
          <a:p>
            <a:pPr>
              <a:defRPr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pPr>
            <a:r>
              <a:t>Normalization</a:t>
            </a:r>
          </a:p>
        </p:txBody>
      </p:sp>
      <p:sp>
        <p:nvSpPr>
          <p:cNvPr id="466" name="TextBox 24"/>
          <p:cNvSpPr txBox="1"/>
          <p:nvPr/>
        </p:nvSpPr>
        <p:spPr>
          <a:xfrm>
            <a:off x="231373" y="5628406"/>
            <a:ext cx="1597518" cy="650239"/>
          </a:xfrm>
          <a:prstGeom prst="rect">
            <a:avLst/>
          </a:prstGeom>
          <a:solidFill>
            <a:srgbClr val="0000FF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8" tIns="45718" rIns="45718" bIns="45718">
            <a:spAutoFit/>
          </a:bodyPr>
          <a:lstStyle/>
          <a:p>
            <a:pPr>
              <a:defRPr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pPr>
            <a:r>
              <a:t>Named Entity</a:t>
            </a:r>
          </a:p>
          <a:p>
            <a:pPr>
              <a:defRPr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pPr>
            <a:r>
              <a:t>Recognition</a:t>
            </a:r>
          </a:p>
        </p:txBody>
      </p:sp>
      <p:sp>
        <p:nvSpPr>
          <p:cNvPr id="467" name="TextBox 31"/>
          <p:cNvSpPr txBox="1"/>
          <p:nvPr/>
        </p:nvSpPr>
        <p:spPr>
          <a:xfrm>
            <a:off x="3987400" y="2564861"/>
            <a:ext cx="1199030" cy="650239"/>
          </a:xfrm>
          <a:prstGeom prst="rect">
            <a:avLst/>
          </a:prstGeom>
          <a:solidFill>
            <a:srgbClr val="0000FF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8" tIns="45718" rIns="45718" bIns="45718">
            <a:spAutoFit/>
          </a:bodyPr>
          <a:lstStyle/>
          <a:p>
            <a:pPr>
              <a:defRPr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pPr>
            <a:r>
              <a:t>Instance</a:t>
            </a:r>
          </a:p>
          <a:p>
            <a:pPr>
              <a:defRPr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pPr>
            <a:r>
              <a:t>Extraction</a:t>
            </a:r>
          </a:p>
        </p:txBody>
      </p:sp>
      <p:sp>
        <p:nvSpPr>
          <p:cNvPr id="468" name="TextBox 32"/>
          <p:cNvSpPr txBox="1"/>
          <p:nvPr/>
        </p:nvSpPr>
        <p:spPr>
          <a:xfrm>
            <a:off x="3991000" y="4107314"/>
            <a:ext cx="1199030" cy="650239"/>
          </a:xfrm>
          <a:prstGeom prst="rect">
            <a:avLst/>
          </a:prstGeom>
          <a:solidFill>
            <a:srgbClr val="0000FF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8" tIns="45718" rIns="45718" bIns="45718">
            <a:spAutoFit/>
          </a:bodyPr>
          <a:lstStyle/>
          <a:p>
            <a:pPr>
              <a:defRPr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pPr>
            <a:r>
              <a:t>Fact</a:t>
            </a:r>
          </a:p>
          <a:p>
            <a:pPr>
              <a:defRPr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pPr>
            <a:r>
              <a:t>Extraction</a:t>
            </a:r>
          </a:p>
        </p:txBody>
      </p:sp>
      <p:sp>
        <p:nvSpPr>
          <p:cNvPr id="469" name="TextBox 36"/>
          <p:cNvSpPr txBox="1"/>
          <p:nvPr/>
        </p:nvSpPr>
        <p:spPr>
          <a:xfrm>
            <a:off x="3965509" y="5981801"/>
            <a:ext cx="2532902" cy="650239"/>
          </a:xfrm>
          <a:prstGeom prst="rect">
            <a:avLst/>
          </a:prstGeom>
          <a:solidFill>
            <a:srgbClr val="0000FF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8" tIns="45718" rIns="45718" bIns="45718">
            <a:spAutoFit/>
          </a:bodyPr>
          <a:lstStyle/>
          <a:p>
            <a:pPr>
              <a:defRPr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pPr>
            <a:r>
              <a:t>Ontological</a:t>
            </a:r>
          </a:p>
          <a:p>
            <a:pPr>
              <a:defRPr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pPr>
            <a:r>
              <a:t>Information Extraction</a:t>
            </a:r>
          </a:p>
        </p:txBody>
      </p:sp>
      <p:grpSp>
        <p:nvGrpSpPr>
          <p:cNvPr id="473" name="Folded Corner 37"/>
          <p:cNvGrpSpPr/>
          <p:nvPr/>
        </p:nvGrpSpPr>
        <p:grpSpPr>
          <a:xfrm>
            <a:off x="2051722" y="2586849"/>
            <a:ext cx="591973" cy="842156"/>
            <a:chOff x="-1" y="-1"/>
            <a:chExt cx="591972" cy="842154"/>
          </a:xfrm>
        </p:grpSpPr>
        <p:sp>
          <p:nvSpPr>
            <p:cNvPr id="470" name="Shape"/>
            <p:cNvSpPr/>
            <p:nvPr/>
          </p:nvSpPr>
          <p:spPr>
            <a:xfrm>
              <a:off x="-2" y="-2"/>
              <a:ext cx="591974" cy="84215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21600" y="0"/>
                  </a:lnTo>
                  <a:lnTo>
                    <a:pt x="21600" y="16237"/>
                  </a:lnTo>
                  <a:lnTo>
                    <a:pt x="13970" y="21600"/>
                  </a:lnTo>
                  <a:lnTo>
                    <a:pt x="0" y="21600"/>
                  </a:lnTo>
                  <a:close/>
                </a:path>
              </a:pathLst>
            </a:custGeom>
            <a:solidFill>
              <a:srgbClr val="FFFF00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  <a:latin typeface="Century Gothic"/>
                  <a:ea typeface="Century Gothic"/>
                  <a:cs typeface="Century Gothic"/>
                  <a:sym typeface="Century Gothic"/>
                </a:defRPr>
              </a:pPr>
            </a:p>
          </p:txBody>
        </p:sp>
        <p:sp>
          <p:nvSpPr>
            <p:cNvPr id="471" name="Triangle"/>
            <p:cNvSpPr/>
            <p:nvPr/>
          </p:nvSpPr>
          <p:spPr>
            <a:xfrm>
              <a:off x="382868" y="633050"/>
              <a:ext cx="209103" cy="20910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lnTo>
                    <a:pt x="4320" y="432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000000">
                <a:alpha val="20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  <a:latin typeface="Century Gothic"/>
                  <a:ea typeface="Century Gothic"/>
                  <a:cs typeface="Century Gothic"/>
                  <a:sym typeface="Century Gothic"/>
                </a:defRPr>
              </a:pPr>
            </a:p>
          </p:txBody>
        </p:sp>
        <p:sp>
          <p:nvSpPr>
            <p:cNvPr id="472" name="Line"/>
            <p:cNvSpPr/>
            <p:nvPr/>
          </p:nvSpPr>
          <p:spPr>
            <a:xfrm>
              <a:off x="-2" y="-2"/>
              <a:ext cx="591974" cy="84215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3970" y="21600"/>
                  </a:moveTo>
                  <a:lnTo>
                    <a:pt x="15496" y="17309"/>
                  </a:lnTo>
                  <a:lnTo>
                    <a:pt x="21600" y="16237"/>
                  </a:lnTo>
                  <a:lnTo>
                    <a:pt x="13970" y="21600"/>
                  </a:lnTo>
                  <a:lnTo>
                    <a:pt x="0" y="21600"/>
                  </a:lnTo>
                  <a:lnTo>
                    <a:pt x="0" y="0"/>
                  </a:lnTo>
                  <a:lnTo>
                    <a:pt x="21600" y="0"/>
                  </a:lnTo>
                  <a:lnTo>
                    <a:pt x="21600" y="16237"/>
                  </a:lnTo>
                </a:path>
              </a:pathLst>
            </a:custGeom>
            <a:noFill/>
            <a:ln w="9525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  <a:latin typeface="Century Gothic"/>
                  <a:ea typeface="Century Gothic"/>
                  <a:cs typeface="Century Gothic"/>
                  <a:sym typeface="Century Gothic"/>
                </a:defRPr>
              </a:pPr>
            </a:p>
          </p:txBody>
        </p:sp>
      </p:grpSp>
      <p:sp>
        <p:nvSpPr>
          <p:cNvPr id="474" name="TextBox 38"/>
          <p:cNvSpPr txBox="1"/>
          <p:nvPr/>
        </p:nvSpPr>
        <p:spPr>
          <a:xfrm>
            <a:off x="2673503" y="2548782"/>
            <a:ext cx="331746" cy="5867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8" tIns="45718" rIns="45718" bIns="45718">
            <a:spAutoFit/>
          </a:bodyPr>
          <a:lstStyle>
            <a:lvl1pPr>
              <a:defRPr b="1" sz="3200">
                <a:latin typeface="Century Gothic"/>
                <a:ea typeface="Century Gothic"/>
                <a:cs typeface="Century Gothic"/>
                <a:sym typeface="Century Gothic"/>
              </a:defRPr>
            </a:lvl1pPr>
          </a:lstStyle>
          <a:p>
            <a:pPr/>
            <a:r>
              <a:t>?</a:t>
            </a:r>
          </a:p>
        </p:txBody>
      </p:sp>
      <p:sp>
        <p:nvSpPr>
          <p:cNvPr id="475" name="TextBox 39"/>
          <p:cNvSpPr txBox="1"/>
          <p:nvPr/>
        </p:nvSpPr>
        <p:spPr>
          <a:xfrm>
            <a:off x="1976789" y="3894750"/>
            <a:ext cx="1269463" cy="9296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8" tIns="45718" rIns="45718" bIns="45718">
            <a:spAutoFit/>
          </a:bodyPr>
          <a:lstStyle/>
          <a:p>
            <a:pPr>
              <a:defRPr>
                <a:latin typeface="Century Gothic"/>
                <a:ea typeface="Century Gothic"/>
                <a:cs typeface="Century Gothic"/>
                <a:sym typeface="Century Gothic"/>
              </a:defRPr>
            </a:pPr>
            <a:r>
              <a:t>05/01/67</a:t>
            </a:r>
          </a:p>
          <a:p>
            <a:pPr>
              <a:defRPr>
                <a:solidFill>
                  <a:srgbClr val="FF0000"/>
                </a:solidFill>
                <a:latin typeface="Wingdings"/>
                <a:ea typeface="Wingdings"/>
                <a:cs typeface="Wingdings"/>
                <a:sym typeface="Wingdings"/>
              </a:defRPr>
            </a:pPr>
            <a:r>
              <a:t></a:t>
            </a:r>
            <a:r>
              <a:rPr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  <a:p>
            <a:pPr>
              <a:defRPr>
                <a:latin typeface="Century Gothic"/>
                <a:ea typeface="Century Gothic"/>
                <a:cs typeface="Century Gothic"/>
                <a:sym typeface="Century Gothic"/>
              </a:defRPr>
            </a:pPr>
            <a:r>
              <a:t>1967-05-01</a:t>
            </a:r>
          </a:p>
        </p:txBody>
      </p:sp>
      <p:cxnSp>
        <p:nvCxnSpPr>
          <p:cNvPr id="476" name="Straight Connector 41"/>
          <p:cNvCxnSpPr>
            <a:stCxn id="464" idx="0"/>
            <a:endCxn id="465" idx="0"/>
          </p:cNvCxnSpPr>
          <p:nvPr/>
        </p:nvCxnSpPr>
        <p:spPr>
          <a:xfrm flipH="1">
            <a:off x="1029652" y="2892346"/>
            <a:ext cx="6694" cy="1440161"/>
          </a:xfrm>
          <a:prstGeom prst="straightConnector1">
            <a:avLst/>
          </a:prstGeom>
          <a:ln w="38100">
            <a:solidFill>
              <a:srgbClr val="0000FF"/>
            </a:solidFill>
            <a:tailEnd type="triangle"/>
          </a:ln>
          <a:effectLst>
            <a:outerShdw sx="100000" sy="100000" kx="0" ky="0" algn="b" rotWithShape="0" blurRad="38100" dist="20000" dir="5400000">
              <a:srgbClr val="000000">
                <a:alpha val="38000"/>
              </a:srgbClr>
            </a:outerShdw>
          </a:effectLst>
        </p:spPr>
      </p:cxnSp>
      <p:cxnSp>
        <p:nvCxnSpPr>
          <p:cNvPr id="477" name="Straight Connector 43"/>
          <p:cNvCxnSpPr>
            <a:stCxn id="465" idx="0"/>
            <a:endCxn id="466" idx="0"/>
          </p:cNvCxnSpPr>
          <p:nvPr/>
        </p:nvCxnSpPr>
        <p:spPr>
          <a:xfrm>
            <a:off x="1029652" y="4332506"/>
            <a:ext cx="481" cy="1621020"/>
          </a:xfrm>
          <a:prstGeom prst="straightConnector1">
            <a:avLst/>
          </a:prstGeom>
          <a:ln w="38100">
            <a:solidFill>
              <a:srgbClr val="0000FF"/>
            </a:solidFill>
            <a:tailEnd type="triangle"/>
          </a:ln>
          <a:effectLst>
            <a:outerShdw sx="100000" sy="100000" kx="0" ky="0" algn="b" rotWithShape="0" blurRad="38100" dist="20000" dir="5400000">
              <a:srgbClr val="000000">
                <a:alpha val="38000"/>
              </a:srgbClr>
            </a:outerShdw>
          </a:effectLst>
        </p:spPr>
      </p:cxnSp>
      <p:cxnSp>
        <p:nvCxnSpPr>
          <p:cNvPr id="478" name="Straight Connector 49"/>
          <p:cNvCxnSpPr>
            <a:stCxn id="467" idx="0"/>
            <a:endCxn id="468" idx="0"/>
          </p:cNvCxnSpPr>
          <p:nvPr/>
        </p:nvCxnSpPr>
        <p:spPr>
          <a:xfrm>
            <a:off x="4586914" y="2889980"/>
            <a:ext cx="3601" cy="1542454"/>
          </a:xfrm>
          <a:prstGeom prst="straightConnector1">
            <a:avLst/>
          </a:prstGeom>
          <a:ln w="38100">
            <a:solidFill>
              <a:srgbClr val="0000FF"/>
            </a:solidFill>
            <a:tailEnd type="triangle"/>
          </a:ln>
          <a:effectLst>
            <a:outerShdw sx="100000" sy="100000" kx="0" ky="0" algn="b" rotWithShape="0" blurRad="38100" dist="20000" dir="5400000">
              <a:srgbClr val="000000">
                <a:alpha val="38000"/>
              </a:srgbClr>
            </a:outerShdw>
          </a:effectLst>
        </p:spPr>
      </p:cxnSp>
      <p:sp>
        <p:nvSpPr>
          <p:cNvPr id="479" name="Straight Connector 52"/>
          <p:cNvSpPr/>
          <p:nvPr/>
        </p:nvSpPr>
        <p:spPr>
          <a:xfrm flipH="1">
            <a:off x="4635567" y="4753645"/>
            <a:ext cx="3" cy="1228157"/>
          </a:xfrm>
          <a:prstGeom prst="line">
            <a:avLst/>
          </a:prstGeom>
          <a:ln w="38100">
            <a:solidFill>
              <a:srgbClr val="0000FF"/>
            </a:solidFill>
            <a:tailEnd type="triangle"/>
          </a:ln>
          <a:effectLst>
            <a:outerShdw sx="100000" sy="100000" kx="0" ky="0" algn="b" rotWithShape="0" blurRad="38100" dist="20000" dir="5400000">
              <a:srgbClr val="000000">
                <a:alpha val="38000"/>
              </a:srgbClr>
            </a:outerShdw>
          </a:effectLst>
        </p:spPr>
        <p:txBody>
          <a:bodyPr lIns="45718" tIns="45718" rIns="45718" bIns="45718"/>
          <a:lstStyle/>
          <a:p>
            <a:pPr/>
          </a:p>
        </p:txBody>
      </p:sp>
      <p:sp>
        <p:nvSpPr>
          <p:cNvPr id="480" name="TextBox 57"/>
          <p:cNvSpPr txBox="1"/>
          <p:nvPr/>
        </p:nvSpPr>
        <p:spPr>
          <a:xfrm>
            <a:off x="7380312" y="5720867"/>
            <a:ext cx="1548069" cy="370839"/>
          </a:xfrm>
          <a:prstGeom prst="rect">
            <a:avLst/>
          </a:prstGeom>
          <a:solidFill>
            <a:srgbClr val="0000FF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8" tIns="45718" rIns="45718" bIns="45718">
            <a:spAutoFit/>
          </a:bodyPr>
          <a:lstStyle>
            <a:lvl1pPr>
              <a:defRPr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</a:lstStyle>
          <a:p>
            <a:pPr/>
            <a:r>
              <a:t>And Beyond!</a:t>
            </a:r>
          </a:p>
        </p:txBody>
      </p:sp>
      <p:cxnSp>
        <p:nvCxnSpPr>
          <p:cNvPr id="481" name="Straight Connector 58"/>
          <p:cNvCxnSpPr>
            <a:stCxn id="469" idx="0"/>
            <a:endCxn id="480" idx="0"/>
          </p:cNvCxnSpPr>
          <p:nvPr/>
        </p:nvCxnSpPr>
        <p:spPr>
          <a:xfrm flipV="1">
            <a:off x="5231959" y="5906286"/>
            <a:ext cx="2922388" cy="400635"/>
          </a:xfrm>
          <a:prstGeom prst="straightConnector1">
            <a:avLst/>
          </a:prstGeom>
          <a:ln w="38100">
            <a:solidFill>
              <a:srgbClr val="0000FF"/>
            </a:solidFill>
            <a:tailEnd type="triangle"/>
          </a:ln>
          <a:effectLst>
            <a:outerShdw sx="100000" sy="100000" kx="0" ky="0" algn="b" rotWithShape="0" blurRad="38100" dist="20000" dir="5400000">
              <a:srgbClr val="000000">
                <a:alpha val="38000"/>
              </a:srgbClr>
            </a:outerShdw>
          </a:effectLst>
        </p:spPr>
      </p:cxnSp>
      <p:graphicFrame>
        <p:nvGraphicFramePr>
          <p:cNvPr id="482" name="Table 73"/>
          <p:cNvGraphicFramePr/>
          <p:nvPr/>
        </p:nvGraphicFramePr>
        <p:xfrm>
          <a:off x="5724130" y="2427315"/>
          <a:ext cx="3203740" cy="1280162"/>
        </p:xfrm>
        <a:graphic xmlns:a="http://schemas.openxmlformats.org/drawingml/2006/main">
          <a:graphicData uri="http://schemas.openxmlformats.org/drawingml/2006/table">
            <a:tbl>
              <a:tblPr firstCol="0" firstRow="1" lastCol="0" lastRow="0" bandCol="0" bandRow="1" rtl="0">
                <a:tableStyleId>{4C3C2611-4C71-4FC5-86AE-919BDF0F9419}</a:tableStyleId>
              </a:tblPr>
              <a:tblGrid>
                <a:gridCol w="1640945"/>
                <a:gridCol w="1562793"/>
              </a:tblGrid>
              <a:tr h="423950">
                <a:tc>
                  <a:txBody>
                    <a:bodyPr/>
                    <a:lstStyle/>
                    <a:p>
                      <a:pPr algn="l">
                        <a:defRPr b="0" sz="1800"/>
                      </a:pPr>
                      <a:r>
                        <a:rPr b="1" sz="1600">
                          <a:sym typeface="Calibri"/>
                        </a:rPr>
                        <a:t>Person Name</a:t>
                      </a:r>
                    </a:p>
                  </a:txBody>
                  <a:tcPr marL="45720" marR="45720" marT="45720" marB="45720" anchor="t" anchorCtr="0" horzOverflow="overflow"/>
                </a:tc>
                <a:tc>
                  <a:txBody>
                    <a:bodyPr/>
                    <a:lstStyle/>
                    <a:p>
                      <a:pPr algn="l">
                        <a:defRPr b="0" sz="1800"/>
                      </a:pPr>
                      <a:r>
                        <a:rPr b="1" sz="1600">
                          <a:sym typeface="Calibri"/>
                        </a:rPr>
                        <a:t>Person Type</a:t>
                      </a:r>
                    </a:p>
                  </a:txBody>
                  <a:tcPr marL="45720" marR="45720" marT="45720" marB="45720" anchor="t" anchorCtr="0" horzOverflow="overflow"/>
                </a:tc>
              </a:tr>
              <a:tr h="440575"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 sz="1600">
                          <a:sym typeface="Calibri"/>
                        </a:rPr>
                        <a:t>Elvis Presley</a:t>
                      </a:r>
                    </a:p>
                  </a:txBody>
                  <a:tcPr marL="45720" marR="45720" marT="45720" marB="45720" anchor="t" anchorCtr="0" horzOverflow="overflow"/>
                </a:tc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 sz="1600">
                          <a:sym typeface="Calibri"/>
                        </a:rPr>
                        <a:t>musician</a:t>
                      </a:r>
                    </a:p>
                  </a:txBody>
                  <a:tcPr marL="45720" marR="45720" marT="45720" marB="45720" anchor="t" anchorCtr="0" horzOverflow="overflow"/>
                </a:tc>
              </a:tr>
              <a:tr h="415636"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 sz="1600">
                          <a:sym typeface="Calibri"/>
                        </a:rPr>
                        <a:t>Angela Merkel</a:t>
                      </a:r>
                    </a:p>
                  </a:txBody>
                  <a:tcPr marL="45720" marR="45720" marT="45720" marB="45720" anchor="t" anchorCtr="0" horzOverflow="overflow"/>
                </a:tc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 sz="1600">
                          <a:sym typeface="Calibri"/>
                        </a:rPr>
                        <a:t>politician</a:t>
                      </a:r>
                    </a:p>
                  </a:txBody>
                  <a:tcPr marL="45720" marR="45720" marT="45720" marB="45720" anchor="t" anchorCtr="0" horzOverflow="overflow"/>
                </a:tc>
              </a:tr>
            </a:tbl>
          </a:graphicData>
        </a:graphic>
      </p:graphicFrame>
      <p:sp>
        <p:nvSpPr>
          <p:cNvPr id="483" name="TextBox 74"/>
          <p:cNvSpPr txBox="1"/>
          <p:nvPr/>
        </p:nvSpPr>
        <p:spPr>
          <a:xfrm>
            <a:off x="241146" y="965549"/>
            <a:ext cx="7958030" cy="9296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/>
          <a:p>
            <a:pPr>
              <a:defRPr b="1">
                <a:latin typeface="Century Gothic"/>
                <a:ea typeface="Century Gothic"/>
                <a:cs typeface="Century Gothic"/>
                <a:sym typeface="Century Gothic"/>
              </a:defRPr>
            </a:pPr>
            <a:r>
              <a:t>Information Extraction</a:t>
            </a:r>
            <a:r>
              <a:rPr b="0"/>
              <a:t> (IE) is the process of extracting </a:t>
            </a:r>
          </a:p>
          <a:p>
            <a:pPr>
              <a:defRPr b="1">
                <a:latin typeface="Century Gothic"/>
                <a:ea typeface="Century Gothic"/>
                <a:cs typeface="Century Gothic"/>
                <a:sym typeface="Century Gothic"/>
              </a:defRPr>
            </a:pPr>
            <a:r>
              <a:t>structured information</a:t>
            </a:r>
            <a:r>
              <a:rPr b="0"/>
              <a:t> from </a:t>
            </a:r>
          </a:p>
          <a:p>
            <a:pPr>
              <a:defRPr>
                <a:latin typeface="Century Gothic"/>
                <a:ea typeface="Century Gothic"/>
                <a:cs typeface="Century Gothic"/>
                <a:sym typeface="Century Gothic"/>
              </a:defRPr>
            </a:pPr>
            <a:r>
              <a:t>unstructured machine-readable documents </a:t>
            </a:r>
          </a:p>
        </p:txBody>
      </p:sp>
      <p:cxnSp>
        <p:nvCxnSpPr>
          <p:cNvPr id="484" name="Curved Connector 63"/>
          <p:cNvCxnSpPr>
            <a:stCxn id="466" idx="0"/>
            <a:endCxn id="467" idx="0"/>
          </p:cNvCxnSpPr>
          <p:nvPr/>
        </p:nvCxnSpPr>
        <p:spPr>
          <a:xfrm flipV="1">
            <a:off x="1030132" y="2889980"/>
            <a:ext cx="3556783" cy="3063546"/>
          </a:xfrm>
          <a:prstGeom prst="straightConnector1">
            <a:avLst/>
          </a:prstGeom>
          <a:ln w="38100">
            <a:solidFill>
              <a:schemeClr val="accent1"/>
            </a:solidFill>
            <a:tailEnd type="triangle"/>
          </a:ln>
        </p:spPr>
      </p:cxnSp>
      <p:grpSp>
        <p:nvGrpSpPr>
          <p:cNvPr id="490" name="Folded Corner 70"/>
          <p:cNvGrpSpPr/>
          <p:nvPr/>
        </p:nvGrpSpPr>
        <p:grpSpPr>
          <a:xfrm>
            <a:off x="2051718" y="5466548"/>
            <a:ext cx="1874847" cy="980892"/>
            <a:chOff x="0" y="0"/>
            <a:chExt cx="1874846" cy="980891"/>
          </a:xfrm>
        </p:grpSpPr>
        <p:grpSp>
          <p:nvGrpSpPr>
            <p:cNvPr id="488" name="Group"/>
            <p:cNvGrpSpPr/>
            <p:nvPr/>
          </p:nvGrpSpPr>
          <p:grpSpPr>
            <a:xfrm>
              <a:off x="-1" y="161858"/>
              <a:ext cx="1874847" cy="819033"/>
              <a:chOff x="0" y="0"/>
              <a:chExt cx="1874846" cy="819032"/>
            </a:xfrm>
          </p:grpSpPr>
          <p:sp>
            <p:nvSpPr>
              <p:cNvPr id="485" name="Shape"/>
              <p:cNvSpPr/>
              <p:nvPr/>
            </p:nvSpPr>
            <p:spPr>
              <a:xfrm>
                <a:off x="-1" y="-1"/>
                <a:ext cx="1874847" cy="81903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lnTo>
                      <a:pt x="21600" y="0"/>
                    </a:lnTo>
                    <a:lnTo>
                      <a:pt x="21600" y="13970"/>
                    </a:lnTo>
                    <a:lnTo>
                      <a:pt x="18267" y="21600"/>
                    </a:lnTo>
                    <a:lnTo>
                      <a:pt x="0" y="21600"/>
                    </a:lnTo>
                    <a:close/>
                  </a:path>
                </a:pathLst>
              </a:custGeom>
              <a:solidFill>
                <a:srgbClr val="FFFF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ctr">
                <a:noAutofit/>
              </a:bodyPr>
              <a:lstStyle/>
              <a:p>
                <a:pPr>
                  <a:defRPr sz="1600" u="sng">
                    <a:latin typeface="Century Gothic"/>
                    <a:ea typeface="Century Gothic"/>
                    <a:cs typeface="Century Gothic"/>
                    <a:sym typeface="Century Gothic"/>
                  </a:defRPr>
                </a:pPr>
              </a:p>
            </p:txBody>
          </p:sp>
          <p:sp>
            <p:nvSpPr>
              <p:cNvPr id="486" name="Triangle"/>
              <p:cNvSpPr/>
              <p:nvPr/>
            </p:nvSpPr>
            <p:spPr>
              <a:xfrm>
                <a:off x="1585538" y="529723"/>
                <a:ext cx="289308" cy="28931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21600"/>
                    </a:moveTo>
                    <a:lnTo>
                      <a:pt x="4320" y="432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000000">
                  <a:alpha val="20000"/>
                </a:srgb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ctr">
                <a:noAutofit/>
              </a:bodyPr>
              <a:lstStyle/>
              <a:p>
                <a:pPr>
                  <a:defRPr sz="1600" u="sng">
                    <a:latin typeface="Century Gothic"/>
                    <a:ea typeface="Century Gothic"/>
                    <a:cs typeface="Century Gothic"/>
                    <a:sym typeface="Century Gothic"/>
                  </a:defRPr>
                </a:pPr>
              </a:p>
            </p:txBody>
          </p:sp>
          <p:sp>
            <p:nvSpPr>
              <p:cNvPr id="487" name="Line"/>
              <p:cNvSpPr/>
              <p:nvPr/>
            </p:nvSpPr>
            <p:spPr>
              <a:xfrm>
                <a:off x="-1" y="-1"/>
                <a:ext cx="1874847" cy="81903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8267" y="21600"/>
                    </a:moveTo>
                    <a:lnTo>
                      <a:pt x="18934" y="15496"/>
                    </a:lnTo>
                    <a:lnTo>
                      <a:pt x="21600" y="13970"/>
                    </a:lnTo>
                    <a:lnTo>
                      <a:pt x="18267" y="21600"/>
                    </a:lnTo>
                    <a:lnTo>
                      <a:pt x="0" y="21600"/>
                    </a:lnTo>
                    <a:lnTo>
                      <a:pt x="0" y="0"/>
                    </a:lnTo>
                    <a:lnTo>
                      <a:pt x="21600" y="0"/>
                    </a:lnTo>
                    <a:lnTo>
                      <a:pt x="21600" y="13970"/>
                    </a:lnTo>
                  </a:path>
                </a:pathLst>
              </a:custGeom>
              <a:noFill/>
              <a:ln w="9525" cap="flat">
                <a:solidFill>
                  <a:srgbClr val="000000"/>
                </a:solidFill>
                <a:prstDash val="solid"/>
                <a:round/>
              </a:ln>
              <a:effectLst/>
            </p:spPr>
            <p:txBody>
              <a:bodyPr wrap="square" lIns="45718" tIns="45718" rIns="45718" bIns="45718" numCol="1" anchor="ctr">
                <a:noAutofit/>
              </a:bodyPr>
              <a:lstStyle/>
              <a:p>
                <a:pPr>
                  <a:defRPr sz="1600" u="sng">
                    <a:latin typeface="Century Gothic"/>
                    <a:ea typeface="Century Gothic"/>
                    <a:cs typeface="Century Gothic"/>
                    <a:sym typeface="Century Gothic"/>
                  </a:defRPr>
                </a:pPr>
              </a:p>
            </p:txBody>
          </p:sp>
        </p:grpSp>
        <p:sp>
          <p:nvSpPr>
            <p:cNvPr id="489" name="... married Elvis…"/>
            <p:cNvSpPr txBox="1"/>
            <p:nvPr/>
          </p:nvSpPr>
          <p:spPr>
            <a:xfrm>
              <a:off x="50482" y="-1"/>
              <a:ext cx="1773879" cy="85343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8" tIns="45718" rIns="45718" bIns="45718" numCol="1" anchor="ctr">
              <a:spAutoFit/>
            </a:bodyPr>
            <a:lstStyle/>
            <a:p>
              <a:pPr>
                <a:defRPr sz="1600">
                  <a:latin typeface="Century Gothic"/>
                  <a:ea typeface="Century Gothic"/>
                  <a:cs typeface="Century Gothic"/>
                  <a:sym typeface="Century Gothic"/>
                </a:defRPr>
              </a:pPr>
            </a:p>
            <a:p>
              <a:pPr>
                <a:defRPr sz="1600">
                  <a:latin typeface="Century Gothic"/>
                  <a:ea typeface="Century Gothic"/>
                  <a:cs typeface="Century Gothic"/>
                  <a:sym typeface="Century Gothic"/>
                </a:defRPr>
              </a:pPr>
              <a:r>
                <a:t>... married </a:t>
              </a:r>
              <a:r>
                <a:rPr u="sng"/>
                <a:t>Elvis </a:t>
              </a:r>
              <a:endParaRPr>
                <a:solidFill>
                  <a:srgbClr val="FFFFFF"/>
                </a:solidFill>
              </a:endParaRPr>
            </a:p>
            <a:p>
              <a:pPr>
                <a:defRPr sz="1600">
                  <a:latin typeface="Century Gothic"/>
                  <a:ea typeface="Century Gothic"/>
                  <a:cs typeface="Century Gothic"/>
                  <a:sym typeface="Century Gothic"/>
                </a:defRPr>
              </a:pPr>
              <a:r>
                <a:t>on </a:t>
              </a:r>
              <a:r>
                <a:rPr u="sng"/>
                <a:t>1967-05-01</a:t>
              </a:r>
            </a:p>
          </p:txBody>
        </p:sp>
      </p:grpSp>
      <p:sp>
        <p:nvSpPr>
          <p:cNvPr id="491" name="TextBox 90"/>
          <p:cNvSpPr txBox="1"/>
          <p:nvPr/>
        </p:nvSpPr>
        <p:spPr>
          <a:xfrm>
            <a:off x="7498039" y="6597353"/>
            <a:ext cx="1593847" cy="2438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8" tIns="45718" rIns="45718" bIns="45718">
            <a:spAutoFit/>
          </a:bodyPr>
          <a:lstStyle>
            <a:lvl1pPr>
              <a:defRPr sz="1000">
                <a:latin typeface="Century Gothic"/>
                <a:ea typeface="Century Gothic"/>
                <a:cs typeface="Century Gothic"/>
                <a:sym typeface="Century Gothic"/>
              </a:defRPr>
            </a:lvl1pPr>
          </a:lstStyle>
          <a:p>
            <a:pPr/>
            <a:r>
              <a:t>Tip of the hat: Suchanek</a:t>
            </a:r>
          </a:p>
        </p:txBody>
      </p:sp>
      <p:graphicFrame>
        <p:nvGraphicFramePr>
          <p:cNvPr id="492" name="Table 95"/>
          <p:cNvGraphicFramePr/>
          <p:nvPr/>
        </p:nvGraphicFramePr>
        <p:xfrm>
          <a:off x="5721594" y="4139941"/>
          <a:ext cx="3278783" cy="1363086"/>
        </p:xfrm>
        <a:graphic xmlns:a="http://schemas.openxmlformats.org/drawingml/2006/main">
          <a:graphicData uri="http://schemas.openxmlformats.org/drawingml/2006/table">
            <a:tbl>
              <a:tblPr firstCol="0" firstRow="1" lastCol="0" lastRow="0" bandCol="0" bandRow="1" rtl="0">
                <a:tableStyleId>{4C3C2611-4C71-4FC5-86AE-919BDF0F9419}</a:tableStyleId>
              </a:tblPr>
              <a:tblGrid>
                <a:gridCol w="1020026"/>
                <a:gridCol w="1100141"/>
                <a:gridCol w="1158613"/>
              </a:tblGrid>
              <a:tr h="415433">
                <a:tc>
                  <a:txBody>
                    <a:bodyPr/>
                    <a:lstStyle/>
                    <a:p>
                      <a:pPr algn="l">
                        <a:defRPr b="0" sz="1800"/>
                      </a:pPr>
                      <a:r>
                        <a:rPr b="1" sz="1600">
                          <a:sym typeface="Calibri"/>
                        </a:rPr>
                        <a:t>Relation</a:t>
                      </a:r>
                    </a:p>
                  </a:txBody>
                  <a:tcPr marL="45720" marR="45720" marT="45720" marB="45720" anchor="t" anchorCtr="0" horzOverflow="overflow"/>
                </a:tc>
                <a:tc>
                  <a:txBody>
                    <a:bodyPr/>
                    <a:lstStyle/>
                    <a:p>
                      <a:pPr algn="l">
                        <a:defRPr b="0" sz="1800"/>
                      </a:pPr>
                      <a:r>
                        <a:rPr b="1" sz="1600">
                          <a:sym typeface="Calibri"/>
                        </a:rPr>
                        <a:t>Entity1</a:t>
                      </a:r>
                    </a:p>
                  </a:txBody>
                  <a:tcPr marL="45720" marR="45720" marT="45720" marB="45720" anchor="t" anchorCtr="0" horzOverflow="overflow"/>
                </a:tc>
                <a:tc>
                  <a:txBody>
                    <a:bodyPr/>
                    <a:lstStyle/>
                    <a:p>
                      <a:pPr algn="l">
                        <a:defRPr b="0" sz="1800"/>
                      </a:pPr>
                      <a:r>
                        <a:rPr b="1" sz="1600">
                          <a:sym typeface="Calibri"/>
                        </a:rPr>
                        <a:t>Entity2</a:t>
                      </a:r>
                    </a:p>
                  </a:txBody>
                  <a:tcPr marL="45720" marR="45720" marT="45720" marB="45720" anchor="t" anchorCtr="0" horzOverflow="overflow"/>
                </a:tc>
              </a:tr>
              <a:tr h="590204"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 sz="1600">
                          <a:sym typeface="Calibri"/>
                        </a:rPr>
                        <a:t>Married</a:t>
                      </a:r>
                    </a:p>
                  </a:txBody>
                  <a:tcPr marL="45720" marR="45720" marT="45720" marB="45720" anchor="t" anchorCtr="0" horzOverflow="overflow"/>
                </a:tc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 sz="1600">
                          <a:sym typeface="Calibri"/>
                        </a:rPr>
                        <a:t>Elvis Presley</a:t>
                      </a:r>
                    </a:p>
                  </a:txBody>
                  <a:tcPr marL="45720" marR="45720" marT="45720" marB="45720" anchor="t" anchorCtr="0" horzOverflow="overflow"/>
                </a:tc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 sz="1600">
                          <a:sym typeface="Calibri"/>
                        </a:rPr>
                        <a:t>Priscilla Beaulieu</a:t>
                      </a:r>
                    </a:p>
                  </a:txBody>
                  <a:tcPr marL="45720" marR="45720" marT="45720" marB="45720" anchor="t" anchorCtr="0" horzOverflow="overflow"/>
                </a:tc>
              </a:tr>
              <a:tr h="357447"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 sz="1600">
                          <a:sym typeface="Calibri"/>
                        </a:rPr>
                        <a:t>CEO</a:t>
                      </a:r>
                    </a:p>
                  </a:txBody>
                  <a:tcPr marL="45720" marR="45720" marT="45720" marB="45720" anchor="t" anchorCtr="0" horzOverflow="overflow"/>
                </a:tc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 sz="1600">
                          <a:sym typeface="Calibri"/>
                        </a:rPr>
                        <a:t>Tim Cook</a:t>
                      </a:r>
                    </a:p>
                  </a:txBody>
                  <a:tcPr marL="45720" marR="45720" marT="45720" marB="45720" anchor="t" anchorCtr="0" horzOverflow="overflow"/>
                </a:tc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 sz="1600">
                          <a:sym typeface="Calibri"/>
                        </a:rPr>
                        <a:t>Apple</a:t>
                      </a:r>
                    </a:p>
                  </a:txBody>
                  <a:tcPr marL="45720" marR="45720" marT="45720" marB="45720" anchor="t" anchorCtr="0" horzOverflow="overflow"/>
                </a:tc>
              </a:tr>
            </a:tbl>
          </a:graphicData>
        </a:graphic>
      </p:graphicFrame>
      <p:sp>
        <p:nvSpPr>
          <p:cNvPr id="493" name="TextBox 25"/>
          <p:cNvSpPr txBox="1"/>
          <p:nvPr/>
        </p:nvSpPr>
        <p:spPr>
          <a:xfrm>
            <a:off x="45718" y="2671891"/>
            <a:ext cx="334228" cy="3962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8" tIns="45718" rIns="45718" bIns="45718">
            <a:spAutoFit/>
          </a:bodyPr>
          <a:lstStyle>
            <a:lvl1pPr>
              <a:defRPr sz="2400">
                <a:solidFill>
                  <a:srgbClr val="008000"/>
                </a:solidFill>
                <a:latin typeface="Zapf Dingbats"/>
                <a:ea typeface="Zapf Dingbats"/>
                <a:cs typeface="Zapf Dingbats"/>
                <a:sym typeface="Zapf Dingbats"/>
              </a:defRPr>
            </a:lvl1pPr>
          </a:lstStyle>
          <a:p>
            <a:pPr/>
            <a:r>
              <a:t>✓</a:t>
            </a:r>
          </a:p>
        </p:txBody>
      </p:sp>
      <p:sp>
        <p:nvSpPr>
          <p:cNvPr id="494" name="TextBox 26"/>
          <p:cNvSpPr txBox="1"/>
          <p:nvPr/>
        </p:nvSpPr>
        <p:spPr>
          <a:xfrm>
            <a:off x="-95603" y="4139942"/>
            <a:ext cx="334228" cy="3962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8" tIns="45718" rIns="45718" bIns="45718">
            <a:spAutoFit/>
          </a:bodyPr>
          <a:lstStyle>
            <a:lvl1pPr>
              <a:defRPr sz="2400">
                <a:solidFill>
                  <a:srgbClr val="008000"/>
                </a:solidFill>
                <a:latin typeface="Zapf Dingbats"/>
                <a:ea typeface="Zapf Dingbats"/>
                <a:cs typeface="Zapf Dingbats"/>
                <a:sym typeface="Zapf Dingbats"/>
              </a:defRPr>
            </a:lvl1pPr>
          </a:lstStyle>
          <a:p>
            <a:pPr/>
            <a:r>
              <a:t>✓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2" name="Picture 1" descr="Picture 1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47637" y="0"/>
            <a:ext cx="8848726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663" name="TextBox 3"/>
          <p:cNvSpPr txBox="1"/>
          <p:nvPr/>
        </p:nvSpPr>
        <p:spPr>
          <a:xfrm>
            <a:off x="7641008" y="6629941"/>
            <a:ext cx="1408574" cy="2565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8" tIns="45718" rIns="45718" bIns="45718">
            <a:spAutoFit/>
          </a:bodyPr>
          <a:lstStyle>
            <a:lvl1pPr>
              <a:defRPr sz="1100">
                <a:latin typeface="Lucida Sans"/>
                <a:ea typeface="Lucida Sans"/>
                <a:cs typeface="Lucida Sans"/>
                <a:sym typeface="Lucida Sans"/>
              </a:defRPr>
            </a:lvl1pPr>
          </a:lstStyle>
          <a:p>
            <a:pPr/>
            <a:r>
              <a:t>Slide from Ciravegna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5" name="Picture 1" descr="Picture 1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47637" y="0"/>
            <a:ext cx="8848726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666" name="TextBox 3"/>
          <p:cNvSpPr txBox="1"/>
          <p:nvPr/>
        </p:nvSpPr>
        <p:spPr>
          <a:xfrm>
            <a:off x="7641008" y="6629941"/>
            <a:ext cx="1408574" cy="2565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8" tIns="45718" rIns="45718" bIns="45718">
            <a:spAutoFit/>
          </a:bodyPr>
          <a:lstStyle>
            <a:lvl1pPr>
              <a:defRPr sz="1100">
                <a:latin typeface="Lucida Sans"/>
                <a:ea typeface="Lucida Sans"/>
                <a:cs typeface="Lucida Sans"/>
                <a:sym typeface="Lucida Sans"/>
              </a:defRPr>
            </a:lvl1pPr>
          </a:lstStyle>
          <a:p>
            <a:pPr/>
            <a:r>
              <a:t>Slide from Ciravegna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8" name="Picture 1" descr="Picture 1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47637" y="0"/>
            <a:ext cx="8848726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669" name="TextBox 3"/>
          <p:cNvSpPr txBox="1"/>
          <p:nvPr/>
        </p:nvSpPr>
        <p:spPr>
          <a:xfrm>
            <a:off x="7641008" y="6629941"/>
            <a:ext cx="1408574" cy="2565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8" tIns="45718" rIns="45718" bIns="45718">
            <a:spAutoFit/>
          </a:bodyPr>
          <a:lstStyle>
            <a:lvl1pPr>
              <a:defRPr sz="1100">
                <a:latin typeface="Lucida Sans"/>
                <a:ea typeface="Lucida Sans"/>
                <a:cs typeface="Lucida Sans"/>
                <a:sym typeface="Lucida Sans"/>
              </a:defRPr>
            </a:lvl1pPr>
          </a:lstStyle>
          <a:p>
            <a:pPr/>
            <a:r>
              <a:t>Slide from Ciravegna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1" name="Picture 1" descr="Picture 1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47637" y="0"/>
            <a:ext cx="8848726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672" name="TextBox 3"/>
          <p:cNvSpPr txBox="1"/>
          <p:nvPr/>
        </p:nvSpPr>
        <p:spPr>
          <a:xfrm>
            <a:off x="7641008" y="6629941"/>
            <a:ext cx="1408574" cy="2565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8" tIns="45718" rIns="45718" bIns="45718">
            <a:spAutoFit/>
          </a:bodyPr>
          <a:lstStyle>
            <a:lvl1pPr>
              <a:defRPr sz="1100">
                <a:latin typeface="Lucida Sans"/>
                <a:ea typeface="Lucida Sans"/>
                <a:cs typeface="Lucida Sans"/>
                <a:sym typeface="Lucida Sans"/>
              </a:defRPr>
            </a:lvl1pPr>
          </a:lstStyle>
          <a:p>
            <a:pPr/>
            <a:r>
              <a:t>Slide from Ciravegna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4" name="Picture 1" descr="Picture 1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47637" y="0"/>
            <a:ext cx="8848726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675" name="TextBox 3"/>
          <p:cNvSpPr txBox="1"/>
          <p:nvPr/>
        </p:nvSpPr>
        <p:spPr>
          <a:xfrm>
            <a:off x="7641008" y="6629941"/>
            <a:ext cx="1408574" cy="2565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8" tIns="45718" rIns="45718" bIns="45718">
            <a:spAutoFit/>
          </a:bodyPr>
          <a:lstStyle>
            <a:lvl1pPr>
              <a:defRPr sz="1100">
                <a:latin typeface="Lucida Sans"/>
                <a:ea typeface="Lucida Sans"/>
                <a:cs typeface="Lucida Sans"/>
                <a:sym typeface="Lucida Sans"/>
              </a:defRPr>
            </a:lvl1pPr>
          </a:lstStyle>
          <a:p>
            <a:pPr/>
            <a:r>
              <a:t>Slide from Ciravegna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7" name="Picture 1" descr="Picture 1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47637" y="0"/>
            <a:ext cx="8848726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678" name="TextBox 2"/>
          <p:cNvSpPr txBox="1"/>
          <p:nvPr/>
        </p:nvSpPr>
        <p:spPr>
          <a:xfrm>
            <a:off x="7641008" y="6629941"/>
            <a:ext cx="1408574" cy="2565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8" tIns="45718" rIns="45718" bIns="45718">
            <a:spAutoFit/>
          </a:bodyPr>
          <a:lstStyle>
            <a:lvl1pPr>
              <a:defRPr sz="1100">
                <a:latin typeface="Lucida Sans"/>
                <a:ea typeface="Lucida Sans"/>
                <a:cs typeface="Lucida Sans"/>
                <a:sym typeface="Lucida Sans"/>
              </a:defRPr>
            </a:lvl1pPr>
          </a:lstStyle>
          <a:p>
            <a:pPr/>
            <a:r>
              <a:t>Slide from Ciravegna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0" name="Picture 1" descr="Picture 1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47637" y="0"/>
            <a:ext cx="8848726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681" name="TextBox 2"/>
          <p:cNvSpPr txBox="1"/>
          <p:nvPr/>
        </p:nvSpPr>
        <p:spPr>
          <a:xfrm>
            <a:off x="7641008" y="6629941"/>
            <a:ext cx="1408574" cy="2565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8" tIns="45718" rIns="45718" bIns="45718">
            <a:spAutoFit/>
          </a:bodyPr>
          <a:lstStyle>
            <a:lvl1pPr>
              <a:defRPr sz="1100">
                <a:latin typeface="Lucida Sans"/>
                <a:ea typeface="Lucida Sans"/>
                <a:cs typeface="Lucida Sans"/>
                <a:sym typeface="Lucida Sans"/>
              </a:defRPr>
            </a:lvl1pPr>
          </a:lstStyle>
          <a:p>
            <a:pPr/>
            <a:r>
              <a:t>Slide from Ciravegna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3" name="Picture 1" descr="Picture 1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47637" y="0"/>
            <a:ext cx="8848726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684" name="TextBox 2"/>
          <p:cNvSpPr txBox="1"/>
          <p:nvPr/>
        </p:nvSpPr>
        <p:spPr>
          <a:xfrm>
            <a:off x="7641008" y="6629941"/>
            <a:ext cx="1408574" cy="2565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8" tIns="45718" rIns="45718" bIns="45718">
            <a:spAutoFit/>
          </a:bodyPr>
          <a:lstStyle>
            <a:lvl1pPr>
              <a:defRPr sz="1100">
                <a:latin typeface="Lucida Sans"/>
                <a:ea typeface="Lucida Sans"/>
                <a:cs typeface="Lucida Sans"/>
                <a:sym typeface="Lucida Sans"/>
              </a:defRPr>
            </a:lvl1pPr>
          </a:lstStyle>
          <a:p>
            <a:pPr/>
            <a:r>
              <a:t>Slide from Ciravegna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6" name="Picture 1" descr="Picture 1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47637" y="0"/>
            <a:ext cx="8848726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687" name="TextBox 2"/>
          <p:cNvSpPr txBox="1"/>
          <p:nvPr/>
        </p:nvSpPr>
        <p:spPr>
          <a:xfrm>
            <a:off x="7641008" y="6629941"/>
            <a:ext cx="1408574" cy="2565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8" tIns="45718" rIns="45718" bIns="45718">
            <a:spAutoFit/>
          </a:bodyPr>
          <a:lstStyle>
            <a:lvl1pPr>
              <a:defRPr sz="1100">
                <a:latin typeface="Lucida Sans"/>
                <a:ea typeface="Lucida Sans"/>
                <a:cs typeface="Lucida Sans"/>
                <a:sym typeface="Lucida Sans"/>
              </a:defRPr>
            </a:lvl1pPr>
          </a:lstStyle>
          <a:p>
            <a:pPr/>
            <a:r>
              <a:t>Slide from Ciravegna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9" name="Picture 1" descr="Picture 1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47637" y="0"/>
            <a:ext cx="8848726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690" name="TextBox 2"/>
          <p:cNvSpPr txBox="1"/>
          <p:nvPr/>
        </p:nvSpPr>
        <p:spPr>
          <a:xfrm>
            <a:off x="7641008" y="6629941"/>
            <a:ext cx="1408574" cy="2565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8" tIns="45718" rIns="45718" bIns="45718">
            <a:spAutoFit/>
          </a:bodyPr>
          <a:lstStyle>
            <a:lvl1pPr>
              <a:defRPr sz="1100">
                <a:latin typeface="Lucida Sans"/>
                <a:ea typeface="Lucida Sans"/>
                <a:cs typeface="Lucida Sans"/>
                <a:sym typeface="Lucida Sans"/>
              </a:defRPr>
            </a:lvl1pPr>
          </a:lstStyle>
          <a:p>
            <a:pPr/>
            <a:r>
              <a:t>Slide from Ciravegna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6" name="Rectangle 2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Relation Extraction: Disease Outbreaks</a:t>
            </a:r>
          </a:p>
        </p:txBody>
      </p:sp>
      <p:grpSp>
        <p:nvGrpSpPr>
          <p:cNvPr id="499" name="AutoShape 4"/>
          <p:cNvGrpSpPr/>
          <p:nvPr/>
        </p:nvGrpSpPr>
        <p:grpSpPr>
          <a:xfrm>
            <a:off x="381024" y="2311400"/>
            <a:ext cx="6248404" cy="1670696"/>
            <a:chOff x="0" y="0"/>
            <a:chExt cx="6248402" cy="1670695"/>
          </a:xfrm>
        </p:grpSpPr>
        <p:sp>
          <p:nvSpPr>
            <p:cNvPr id="497" name="Shape"/>
            <p:cNvSpPr/>
            <p:nvPr/>
          </p:nvSpPr>
          <p:spPr>
            <a:xfrm>
              <a:off x="-1" y="0"/>
              <a:ext cx="6248404" cy="167069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19255" fill="norm" stroke="1" extrusionOk="0">
                  <a:moveTo>
                    <a:pt x="0" y="0"/>
                  </a:moveTo>
                  <a:lnTo>
                    <a:pt x="21600" y="0"/>
                  </a:lnTo>
                  <a:lnTo>
                    <a:pt x="21600" y="15641"/>
                  </a:lnTo>
                  <a:cubicBezTo>
                    <a:pt x="10800" y="15641"/>
                    <a:pt x="10800" y="21600"/>
                    <a:pt x="0" y="18214"/>
                  </a:cubicBezTo>
                  <a:close/>
                </a:path>
              </a:pathLst>
            </a:custGeom>
            <a:solidFill>
              <a:srgbClr val="A4001D">
                <a:alpha val="50195"/>
              </a:srgbClr>
            </a:solidFill>
            <a:ln w="12700" cap="flat">
              <a:solidFill>
                <a:srgbClr val="000000"/>
              </a:solidFill>
              <a:prstDash val="solid"/>
              <a:miter lim="8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marL="342900" indent="-342900" defTabSz="914400">
                <a:lnSpc>
                  <a:spcPct val="90000"/>
                </a:lnSpc>
                <a:spcBef>
                  <a:spcPts val="400"/>
                </a:spcBef>
              </a:pPr>
            </a:p>
          </p:txBody>
        </p:sp>
        <p:sp>
          <p:nvSpPr>
            <p:cNvPr id="498" name="May 19 1995, Atlanta -- The Centers for Disease Control  and Prevention, which is in the front line of the world's  response to the deadly Ebola epidemic in Zaire ,  is finding itself hard pressed to cope with the crisis…"/>
            <p:cNvSpPr txBox="1"/>
            <p:nvPr/>
          </p:nvSpPr>
          <p:spPr>
            <a:xfrm>
              <a:off x="52069" y="88576"/>
              <a:ext cx="6154845" cy="117995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45718" tIns="45718" rIns="45718" bIns="45718" numCol="1" anchor="ctr">
              <a:spAutoFit/>
            </a:bodyPr>
            <a:lstStyle/>
            <a:p>
              <a:pPr marL="342900" indent="-342900" defTabSz="914400">
                <a:lnSpc>
                  <a:spcPct val="90000"/>
                </a:lnSpc>
                <a:spcBef>
                  <a:spcPts val="400"/>
                </a:spcBef>
                <a:defRPr sz="2000"/>
              </a:pPr>
              <a:r>
                <a:t>May 19 1995, Atlanta -- The Centers for Disease Control </a:t>
              </a:r>
              <a:br/>
              <a:r>
                <a:t>and Prevention, which is in the front line of the world's </a:t>
              </a:r>
              <a:br/>
              <a:r>
                <a:t>response to the deadly Ebola epidemic in Zaire , </a:t>
              </a:r>
              <a:br/>
              <a:r>
                <a:t>is finding itself hard pressed to cope with the crisis… </a:t>
              </a:r>
            </a:p>
          </p:txBody>
        </p:sp>
      </p:grpSp>
      <p:graphicFrame>
        <p:nvGraphicFramePr>
          <p:cNvPr id="500" name="Group 5"/>
          <p:cNvGraphicFramePr/>
          <p:nvPr/>
        </p:nvGraphicFramePr>
        <p:xfrm>
          <a:off x="4418012" y="4159248"/>
          <a:ext cx="4608513" cy="1844540"/>
        </p:xfrm>
        <a:graphic xmlns:a="http://schemas.openxmlformats.org/drawingml/2006/main">
          <a:graphicData uri="http://schemas.openxmlformats.org/drawingml/2006/table">
            <a:tbl>
              <a:tblPr firstCol="0" firstRow="0" lastCol="0" lastRow="0" bandCol="0" bandRow="0" rtl="0">
                <a:tableStyleId>{4C3C2611-4C71-4FC5-86AE-919BDF0F9419}</a:tableStyleId>
              </a:tblPr>
              <a:tblGrid>
                <a:gridCol w="1373187"/>
                <a:gridCol w="2044700"/>
                <a:gridCol w="1190625"/>
              </a:tblGrid>
              <a:tr h="355584">
                <a:tc>
                  <a:txBody>
                    <a:bodyPr/>
                    <a:lstStyle/>
                    <a:p>
                      <a:pPr algn="l" defTabSz="914400">
                        <a:spcBef>
                          <a:spcPts val="400"/>
                        </a:spcBef>
                        <a:defRPr sz="1800"/>
                      </a:pPr>
                      <a:r>
                        <a:rPr b="1" i="1" sz="1700">
                          <a:latin typeface="Arial"/>
                          <a:ea typeface="Arial"/>
                          <a:cs typeface="Arial"/>
                          <a:sym typeface="Arial"/>
                        </a:rPr>
                        <a:t>Date</a:t>
                      </a:r>
                    </a:p>
                  </a:txBody>
                  <a:tcPr marL="45712" marR="45712" marT="45712" marB="45712" anchor="t" anchorCtr="0" horzOverflow="overflow">
                    <a:lnL w="28575">
                      <a:solidFill>
                        <a:srgbClr val="000000"/>
                      </a:solidFill>
                      <a:miter/>
                    </a:lnL>
                    <a:lnR w="12700">
                      <a:solidFill>
                        <a:srgbClr val="000000"/>
                      </a:solidFill>
                    </a:lnR>
                    <a:lnT w="28575">
                      <a:solidFill>
                        <a:srgbClr val="000000"/>
                      </a:solidFill>
                      <a:miter/>
                    </a:lnT>
                    <a:lnB w="12700">
                      <a:solidFill>
                        <a:srgbClr val="000000"/>
                      </a:solidFill>
                      <a:miter/>
                    </a:lnB>
                    <a:solidFill>
                      <a:srgbClr val="A4001D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spcBef>
                          <a:spcPts val="400"/>
                        </a:spcBef>
                        <a:defRPr sz="1800"/>
                      </a:pPr>
                      <a:r>
                        <a:rPr b="1" i="1" sz="1700">
                          <a:latin typeface="Arial"/>
                          <a:ea typeface="Arial"/>
                          <a:cs typeface="Arial"/>
                          <a:sym typeface="Arial"/>
                        </a:rPr>
                        <a:t>Disease Name</a:t>
                      </a:r>
                    </a:p>
                  </a:txBody>
                  <a:tcPr marL="45712" marR="45712" marT="45712" marB="45712" anchor="t" anchorCtr="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  <a:miter/>
                    </a:lnR>
                    <a:lnT w="28575">
                      <a:solidFill>
                        <a:srgbClr val="000000"/>
                      </a:solidFill>
                      <a:miter/>
                    </a:lnT>
                    <a:lnB w="12700">
                      <a:solidFill>
                        <a:srgbClr val="000000"/>
                      </a:solidFill>
                      <a:miter/>
                    </a:lnB>
                    <a:solidFill>
                      <a:srgbClr val="A4001D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spcBef>
                          <a:spcPts val="400"/>
                        </a:spcBef>
                        <a:defRPr sz="1800"/>
                      </a:pPr>
                      <a:r>
                        <a:rPr b="1" i="1" sz="1700">
                          <a:latin typeface="Arial"/>
                          <a:ea typeface="Arial"/>
                          <a:cs typeface="Arial"/>
                          <a:sym typeface="Arial"/>
                        </a:rPr>
                        <a:t>Location</a:t>
                      </a:r>
                    </a:p>
                  </a:txBody>
                  <a:tcPr marL="45712" marR="45712" marT="45712" marB="45712" anchor="t" anchorCtr="0" horzOverflow="overflow">
                    <a:lnL w="12700">
                      <a:solidFill>
                        <a:srgbClr val="000000"/>
                      </a:solidFill>
                      <a:miter/>
                    </a:lnL>
                    <a:lnR w="28575">
                      <a:solidFill>
                        <a:srgbClr val="000000"/>
                      </a:solidFill>
                      <a:miter/>
                    </a:lnR>
                    <a:lnT w="28575">
                      <a:solidFill>
                        <a:srgbClr val="000000"/>
                      </a:solidFill>
                      <a:miter/>
                    </a:lnT>
                    <a:lnB w="12700">
                      <a:solidFill>
                        <a:srgbClr val="000000"/>
                      </a:solidFill>
                      <a:miter/>
                    </a:lnB>
                    <a:solidFill>
                      <a:srgbClr val="A4001D">
                        <a:alpha val="50195"/>
                      </a:srgbClr>
                    </a:solidFill>
                  </a:tcPr>
                </a:tc>
              </a:tr>
              <a:tr h="355584">
                <a:tc>
                  <a:txBody>
                    <a:bodyPr/>
                    <a:lstStyle/>
                    <a:p>
                      <a:pPr algn="l" defTabSz="914400">
                        <a:spcBef>
                          <a:spcPts val="400"/>
                        </a:spcBef>
                        <a:defRPr sz="1800"/>
                      </a:pPr>
                      <a:r>
                        <a:rPr sz="1700">
                          <a:latin typeface="Arial"/>
                          <a:ea typeface="Arial"/>
                          <a:cs typeface="Arial"/>
                          <a:sym typeface="Arial"/>
                        </a:rPr>
                        <a:t>Jan. 1995</a:t>
                      </a:r>
                    </a:p>
                  </a:txBody>
                  <a:tcPr marL="45712" marR="45712" marT="45712" marB="45712" anchor="t" anchorCtr="0" horzOverflow="overflow">
                    <a:lnL w="28575">
                      <a:solidFill>
                        <a:srgbClr val="000000"/>
                      </a:solidFill>
                      <a:miter/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  <a:miter/>
                    </a:lnT>
                    <a:lnB w="12700">
                      <a:solidFill>
                        <a:srgbClr val="000000"/>
                      </a:solidFill>
                      <a:miter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spcBef>
                          <a:spcPts val="400"/>
                        </a:spcBef>
                        <a:defRPr sz="1800"/>
                      </a:pPr>
                      <a:r>
                        <a:rPr sz="1700">
                          <a:latin typeface="Arial"/>
                          <a:ea typeface="Arial"/>
                          <a:cs typeface="Arial"/>
                          <a:sym typeface="Arial"/>
                        </a:rPr>
                        <a:t>Malaria</a:t>
                      </a:r>
                    </a:p>
                  </a:txBody>
                  <a:tcPr marL="45712" marR="45712" marT="45712" marB="45712" anchor="t" anchorCtr="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  <a:miter/>
                    </a:lnR>
                    <a:lnT w="12700">
                      <a:solidFill>
                        <a:srgbClr val="000000"/>
                      </a:solidFill>
                      <a:miter/>
                    </a:lnT>
                    <a:lnB w="12700">
                      <a:solidFill>
                        <a:srgbClr val="000000"/>
                      </a:solidFill>
                      <a:miter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spcBef>
                          <a:spcPts val="400"/>
                        </a:spcBef>
                        <a:defRPr sz="1800"/>
                      </a:pPr>
                      <a:r>
                        <a:rPr sz="1700">
                          <a:latin typeface="Arial"/>
                          <a:ea typeface="Arial"/>
                          <a:cs typeface="Arial"/>
                          <a:sym typeface="Arial"/>
                        </a:rPr>
                        <a:t>Ethiopia</a:t>
                      </a:r>
                    </a:p>
                  </a:txBody>
                  <a:tcPr marL="45712" marR="45712" marT="45712" marB="45712" anchor="t" anchorCtr="0" horzOverflow="overflow">
                    <a:lnL w="12700">
                      <a:solidFill>
                        <a:srgbClr val="000000"/>
                      </a:solidFill>
                      <a:miter/>
                    </a:lnL>
                    <a:lnR w="28575">
                      <a:solidFill>
                        <a:srgbClr val="000000"/>
                      </a:solidFill>
                      <a:miter/>
                    </a:lnR>
                    <a:lnT w="12700">
                      <a:solidFill>
                        <a:srgbClr val="000000"/>
                      </a:solidFill>
                      <a:miter/>
                    </a:lnT>
                    <a:lnB w="12700">
                      <a:solidFill>
                        <a:srgbClr val="000000"/>
                      </a:solidFill>
                      <a:miter/>
                    </a:lnB>
                    <a:noFill/>
                  </a:tcPr>
                </a:tc>
              </a:tr>
              <a:tr h="422203">
                <a:tc>
                  <a:txBody>
                    <a:bodyPr/>
                    <a:lstStyle/>
                    <a:p>
                      <a:pPr algn="l" defTabSz="914400">
                        <a:spcBef>
                          <a:spcPts val="400"/>
                        </a:spcBef>
                        <a:defRPr sz="1800"/>
                      </a:pPr>
                      <a:r>
                        <a:rPr sz="1700">
                          <a:latin typeface="Arial"/>
                          <a:ea typeface="Arial"/>
                          <a:cs typeface="Arial"/>
                          <a:sym typeface="Arial"/>
                        </a:rPr>
                        <a:t>July 1995</a:t>
                      </a:r>
                    </a:p>
                  </a:txBody>
                  <a:tcPr marL="45712" marR="45712" marT="45712" marB="45712" anchor="t" anchorCtr="0" horzOverflow="overflow">
                    <a:lnL w="28575">
                      <a:solidFill>
                        <a:srgbClr val="000000"/>
                      </a:solidFill>
                      <a:miter/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  <a:miter/>
                    </a:lnT>
                    <a:lnB w="12700">
                      <a:solidFill>
                        <a:srgbClr val="000000"/>
                      </a:solidFill>
                      <a:miter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spcBef>
                          <a:spcPts val="400"/>
                        </a:spcBef>
                        <a:defRPr sz="1800"/>
                      </a:pPr>
                      <a:r>
                        <a:rPr sz="1700">
                          <a:latin typeface="Arial"/>
                          <a:ea typeface="Arial"/>
                          <a:cs typeface="Arial"/>
                          <a:sym typeface="Arial"/>
                        </a:rPr>
                        <a:t>Mad Cow Disease</a:t>
                      </a:r>
                    </a:p>
                  </a:txBody>
                  <a:tcPr marL="45712" marR="45712" marT="45712" marB="45712" anchor="t" anchorCtr="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  <a:miter/>
                    </a:lnR>
                    <a:lnT w="12700">
                      <a:solidFill>
                        <a:srgbClr val="000000"/>
                      </a:solidFill>
                      <a:miter/>
                    </a:lnT>
                    <a:lnB w="12700">
                      <a:solidFill>
                        <a:srgbClr val="000000"/>
                      </a:solidFill>
                      <a:miter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spcBef>
                          <a:spcPts val="400"/>
                        </a:spcBef>
                        <a:defRPr sz="1800"/>
                      </a:pPr>
                      <a:r>
                        <a:rPr sz="1700">
                          <a:latin typeface="Arial"/>
                          <a:ea typeface="Arial"/>
                          <a:cs typeface="Arial"/>
                          <a:sym typeface="Arial"/>
                        </a:rPr>
                        <a:t>U.K.</a:t>
                      </a:r>
                    </a:p>
                  </a:txBody>
                  <a:tcPr marL="45712" marR="45712" marT="45712" marB="45712" anchor="t" anchorCtr="0" horzOverflow="overflow">
                    <a:lnL w="12700">
                      <a:solidFill>
                        <a:srgbClr val="000000"/>
                      </a:solidFill>
                      <a:miter/>
                    </a:lnL>
                    <a:lnR w="28575">
                      <a:solidFill>
                        <a:srgbClr val="000000"/>
                      </a:solidFill>
                      <a:miter/>
                    </a:lnR>
                    <a:lnT w="12700">
                      <a:solidFill>
                        <a:srgbClr val="000000"/>
                      </a:solidFill>
                      <a:miter/>
                    </a:lnT>
                    <a:lnB w="12700">
                      <a:solidFill>
                        <a:srgbClr val="000000"/>
                      </a:solidFill>
                      <a:miter/>
                    </a:lnB>
                    <a:noFill/>
                  </a:tcPr>
                </a:tc>
              </a:tr>
              <a:tr h="355584">
                <a:tc>
                  <a:txBody>
                    <a:bodyPr/>
                    <a:lstStyle/>
                    <a:p>
                      <a:pPr algn="l" defTabSz="914400">
                        <a:spcBef>
                          <a:spcPts val="400"/>
                        </a:spcBef>
                        <a:defRPr sz="1800"/>
                      </a:pPr>
                      <a:r>
                        <a:rPr sz="1700">
                          <a:latin typeface="Arial"/>
                          <a:ea typeface="Arial"/>
                          <a:cs typeface="Arial"/>
                          <a:sym typeface="Arial"/>
                        </a:rPr>
                        <a:t>Feb. 1995</a:t>
                      </a:r>
                    </a:p>
                  </a:txBody>
                  <a:tcPr marL="45712" marR="45712" marT="45712" marB="45712" anchor="t" anchorCtr="0" horzOverflow="overflow">
                    <a:lnL w="28575">
                      <a:solidFill>
                        <a:srgbClr val="000000"/>
                      </a:solidFill>
                      <a:miter/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  <a:miter/>
                    </a:lnT>
                    <a:lnB w="1270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spcBef>
                          <a:spcPts val="400"/>
                        </a:spcBef>
                        <a:defRPr sz="1800"/>
                      </a:pPr>
                      <a:r>
                        <a:rPr sz="1700">
                          <a:latin typeface="Arial"/>
                          <a:ea typeface="Arial"/>
                          <a:cs typeface="Arial"/>
                          <a:sym typeface="Arial"/>
                        </a:rPr>
                        <a:t>Pneumonia</a:t>
                      </a:r>
                    </a:p>
                  </a:txBody>
                  <a:tcPr marL="45712" marR="45712" marT="45712" marB="45712" anchor="t" anchorCtr="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  <a:miter/>
                    </a:lnR>
                    <a:lnT w="12700">
                      <a:solidFill>
                        <a:srgbClr val="000000"/>
                      </a:solidFill>
                      <a:miter/>
                    </a:lnT>
                    <a:lnB w="1270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spcBef>
                          <a:spcPts val="400"/>
                        </a:spcBef>
                        <a:defRPr sz="1800"/>
                      </a:pPr>
                      <a:r>
                        <a:rPr sz="1700">
                          <a:latin typeface="Arial"/>
                          <a:ea typeface="Arial"/>
                          <a:cs typeface="Arial"/>
                          <a:sym typeface="Arial"/>
                        </a:rPr>
                        <a:t>U.S.</a:t>
                      </a:r>
                    </a:p>
                  </a:txBody>
                  <a:tcPr marL="45712" marR="45712" marT="45712" marB="45712" anchor="t" anchorCtr="0" horzOverflow="overflow">
                    <a:lnL w="12700">
                      <a:solidFill>
                        <a:srgbClr val="000000"/>
                      </a:solidFill>
                      <a:miter/>
                    </a:lnL>
                    <a:lnR w="28575">
                      <a:solidFill>
                        <a:srgbClr val="000000"/>
                      </a:solidFill>
                      <a:miter/>
                    </a:lnR>
                    <a:lnT w="12700">
                      <a:solidFill>
                        <a:srgbClr val="000000"/>
                      </a:solidFill>
                      <a:miter/>
                    </a:lnT>
                    <a:lnB w="12700">
                      <a:solidFill>
                        <a:srgbClr val="000000"/>
                      </a:solidFill>
                    </a:lnB>
                    <a:noFill/>
                  </a:tcPr>
                </a:tc>
              </a:tr>
              <a:tr h="355584">
                <a:tc>
                  <a:txBody>
                    <a:bodyPr/>
                    <a:lstStyle/>
                    <a:p>
                      <a:pPr algn="l" defTabSz="914400">
                        <a:spcBef>
                          <a:spcPts val="400"/>
                        </a:spcBef>
                        <a:defRPr sz="1800"/>
                      </a:pPr>
                      <a:r>
                        <a:rPr b="1" sz="1700">
                          <a:solidFill>
                            <a:srgbClr val="EF8E1C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May 1995</a:t>
                      </a:r>
                    </a:p>
                  </a:txBody>
                  <a:tcPr marL="45712" marR="45712" marT="45712" marB="45712" anchor="t" anchorCtr="0" horzOverflow="overflow">
                    <a:lnL w="28575">
                      <a:solidFill>
                        <a:srgbClr val="000000"/>
                      </a:solidFill>
                      <a:miter/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28575">
                      <a:solidFill>
                        <a:srgbClr val="000000"/>
                      </a:solidFill>
                      <a:miter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spcBef>
                          <a:spcPts val="400"/>
                        </a:spcBef>
                        <a:defRPr sz="1800"/>
                      </a:pPr>
                      <a:r>
                        <a:rPr b="1" sz="1700">
                          <a:solidFill>
                            <a:srgbClr val="EF8E1C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Ebola</a:t>
                      </a:r>
                    </a:p>
                  </a:txBody>
                  <a:tcPr marL="45712" marR="45712" marT="45712" marB="45712" anchor="t" anchorCtr="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  <a:miter/>
                    </a:lnR>
                    <a:lnT w="12700">
                      <a:solidFill>
                        <a:srgbClr val="000000"/>
                      </a:solidFill>
                    </a:lnT>
                    <a:lnB w="28575">
                      <a:solidFill>
                        <a:srgbClr val="000000"/>
                      </a:solidFill>
                      <a:miter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spcBef>
                          <a:spcPts val="400"/>
                        </a:spcBef>
                        <a:defRPr sz="1800"/>
                      </a:pPr>
                      <a:r>
                        <a:rPr b="1" sz="1700">
                          <a:solidFill>
                            <a:srgbClr val="EF8E1C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Zaire</a:t>
                      </a:r>
                    </a:p>
                  </a:txBody>
                  <a:tcPr marL="45712" marR="45712" marT="45712" marB="45712" anchor="t" anchorCtr="0" horzOverflow="overflow">
                    <a:lnL w="12700">
                      <a:solidFill>
                        <a:srgbClr val="000000"/>
                      </a:solidFill>
                      <a:miter/>
                    </a:lnL>
                    <a:lnR w="28575">
                      <a:solidFill>
                        <a:srgbClr val="000000"/>
                      </a:solidFill>
                      <a:miter/>
                    </a:lnR>
                    <a:lnT w="12700">
                      <a:solidFill>
                        <a:srgbClr val="000000"/>
                      </a:solidFill>
                    </a:lnT>
                    <a:lnB w="28575">
                      <a:solidFill>
                        <a:srgbClr val="000000"/>
                      </a:solidFill>
                      <a:miter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501" name="Rectangle 31"/>
          <p:cNvSpPr/>
          <p:nvPr/>
        </p:nvSpPr>
        <p:spPr>
          <a:xfrm>
            <a:off x="547686" y="4997705"/>
            <a:ext cx="2957516" cy="1098553"/>
          </a:xfrm>
          <a:prstGeom prst="rect">
            <a:avLst/>
          </a:prstGeom>
          <a:ln w="38100">
            <a:solidFill>
              <a:srgbClr val="000000"/>
            </a:solidFill>
            <a:miter/>
          </a:ln>
        </p:spPr>
        <p:txBody>
          <a:bodyPr lIns="45718" tIns="45718" rIns="45718" bIns="45718" anchor="ctr"/>
          <a:lstStyle/>
          <a:p>
            <a:pPr defTabSz="914400">
              <a:defRPr sz="2400">
                <a:latin typeface="Lucida Sans"/>
                <a:ea typeface="Lucida Sans"/>
                <a:cs typeface="Lucida Sans"/>
                <a:sym typeface="Lucida Sans"/>
              </a:defRPr>
            </a:pPr>
          </a:p>
        </p:txBody>
      </p:sp>
      <p:sp>
        <p:nvSpPr>
          <p:cNvPr id="502" name="Rectangle 32"/>
          <p:cNvSpPr/>
          <p:nvPr/>
        </p:nvSpPr>
        <p:spPr>
          <a:xfrm>
            <a:off x="393878" y="2414432"/>
            <a:ext cx="1524003" cy="304802"/>
          </a:xfrm>
          <a:prstGeom prst="rect">
            <a:avLst/>
          </a:prstGeom>
          <a:ln w="25400">
            <a:solidFill>
              <a:srgbClr val="993300"/>
            </a:solidFill>
            <a:miter/>
          </a:ln>
        </p:spPr>
        <p:txBody>
          <a:bodyPr lIns="45718" tIns="45718" rIns="45718" bIns="45718" anchor="ctr"/>
          <a:lstStyle/>
          <a:p>
            <a:pPr defTabSz="914400">
              <a:defRPr sz="2400">
                <a:latin typeface="Lucida Sans"/>
                <a:ea typeface="Lucida Sans"/>
                <a:cs typeface="Lucida Sans"/>
                <a:sym typeface="Lucida Sans"/>
              </a:defRPr>
            </a:pPr>
          </a:p>
        </p:txBody>
      </p:sp>
      <p:sp>
        <p:nvSpPr>
          <p:cNvPr id="503" name="Rectangle 33"/>
          <p:cNvSpPr/>
          <p:nvPr/>
        </p:nvSpPr>
        <p:spPr>
          <a:xfrm>
            <a:off x="3213279" y="2983963"/>
            <a:ext cx="609602" cy="304802"/>
          </a:xfrm>
          <a:prstGeom prst="rect">
            <a:avLst/>
          </a:prstGeom>
          <a:ln w="25400">
            <a:solidFill>
              <a:srgbClr val="993300"/>
            </a:solidFill>
            <a:miter/>
          </a:ln>
        </p:spPr>
        <p:txBody>
          <a:bodyPr lIns="45718" tIns="45718" rIns="45718" bIns="45718" anchor="ctr"/>
          <a:lstStyle/>
          <a:p>
            <a:pPr defTabSz="914400">
              <a:defRPr sz="2400">
                <a:latin typeface="Lucida Sans"/>
                <a:ea typeface="Lucida Sans"/>
                <a:cs typeface="Lucida Sans"/>
                <a:sym typeface="Lucida Sans"/>
              </a:defRPr>
            </a:pPr>
          </a:p>
        </p:txBody>
      </p:sp>
      <p:sp>
        <p:nvSpPr>
          <p:cNvPr id="504" name="Rectangle 34"/>
          <p:cNvSpPr/>
          <p:nvPr/>
        </p:nvSpPr>
        <p:spPr>
          <a:xfrm>
            <a:off x="5079641" y="2983963"/>
            <a:ext cx="533402" cy="304802"/>
          </a:xfrm>
          <a:prstGeom prst="rect">
            <a:avLst/>
          </a:prstGeom>
          <a:ln w="25400">
            <a:solidFill>
              <a:srgbClr val="993300"/>
            </a:solidFill>
            <a:miter/>
          </a:ln>
        </p:spPr>
        <p:txBody>
          <a:bodyPr lIns="45718" tIns="45718" rIns="45718" bIns="45718" anchor="ctr"/>
          <a:lstStyle/>
          <a:p>
            <a:pPr defTabSz="914400">
              <a:defRPr sz="2400">
                <a:latin typeface="Lucida Sans"/>
                <a:ea typeface="Lucida Sans"/>
                <a:cs typeface="Lucida Sans"/>
                <a:sym typeface="Lucida Sans"/>
              </a:defRPr>
            </a:pPr>
          </a:p>
        </p:txBody>
      </p:sp>
      <p:sp>
        <p:nvSpPr>
          <p:cNvPr id="505" name="Text Box 35"/>
          <p:cNvSpPr txBox="1"/>
          <p:nvPr/>
        </p:nvSpPr>
        <p:spPr>
          <a:xfrm>
            <a:off x="441006" y="5105656"/>
            <a:ext cx="2942276" cy="62229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/>
          <a:p>
            <a:pPr marL="342900" indent="-342900" algn="ctr" defTabSz="914400">
              <a:lnSpc>
                <a:spcPct val="90000"/>
              </a:lnSpc>
              <a:spcBef>
                <a:spcPts val="1000"/>
              </a:spcBef>
              <a:defRPr b="1">
                <a:latin typeface="Tahoma"/>
                <a:ea typeface="Tahoma"/>
                <a:cs typeface="Tahoma"/>
                <a:sym typeface="Tahoma"/>
              </a:defRPr>
            </a:pPr>
            <a:r>
              <a:t>Information </a:t>
            </a:r>
            <a:br/>
            <a:r>
              <a:t>Extraction System </a:t>
            </a:r>
          </a:p>
        </p:txBody>
      </p:sp>
      <p:sp>
        <p:nvSpPr>
          <p:cNvPr id="506" name="Rectangle 36"/>
          <p:cNvSpPr/>
          <p:nvPr/>
        </p:nvSpPr>
        <p:spPr>
          <a:xfrm>
            <a:off x="4379922" y="5639056"/>
            <a:ext cx="4764090" cy="423865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defTabSz="914400">
              <a:defRPr sz="2400">
                <a:latin typeface="Lucida Sans"/>
                <a:ea typeface="Lucida Sans"/>
                <a:cs typeface="Lucida Sans"/>
                <a:sym typeface="Lucida Sans"/>
              </a:defRPr>
            </a:pPr>
          </a:p>
        </p:txBody>
      </p:sp>
      <p:sp>
        <p:nvSpPr>
          <p:cNvPr id="507" name="AutoShape 37"/>
          <p:cNvSpPr/>
          <p:nvPr/>
        </p:nvSpPr>
        <p:spPr>
          <a:xfrm>
            <a:off x="1971674" y="3999169"/>
            <a:ext cx="381002" cy="95408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16200"/>
                </a:moveTo>
                <a:lnTo>
                  <a:pt x="5400" y="16200"/>
                </a:lnTo>
                <a:lnTo>
                  <a:pt x="5400" y="0"/>
                </a:lnTo>
                <a:lnTo>
                  <a:pt x="16200" y="0"/>
                </a:lnTo>
                <a:lnTo>
                  <a:pt x="16200" y="16200"/>
                </a:lnTo>
                <a:lnTo>
                  <a:pt x="21600" y="16200"/>
                </a:lnTo>
                <a:lnTo>
                  <a:pt x="10800" y="21600"/>
                </a:lnTo>
                <a:close/>
              </a:path>
            </a:pathLst>
          </a:custGeom>
          <a:solidFill>
            <a:srgbClr val="A4001D">
              <a:alpha val="50195"/>
            </a:srgbClr>
          </a:solidFill>
          <a:ln>
            <a:solidFill>
              <a:srgbClr val="000000"/>
            </a:solidFill>
            <a:miter/>
          </a:ln>
        </p:spPr>
        <p:txBody>
          <a:bodyPr lIns="45718" tIns="45718" rIns="45718" bIns="45718" anchor="ctr"/>
          <a:lstStyle/>
          <a:p>
            <a:pPr defTabSz="914400">
              <a:defRPr sz="2400">
                <a:latin typeface="Lucida Sans"/>
                <a:ea typeface="Lucida Sans"/>
                <a:cs typeface="Lucida Sans"/>
                <a:sym typeface="Lucida Sans"/>
              </a:defRPr>
            </a:pPr>
          </a:p>
        </p:txBody>
      </p:sp>
      <p:sp>
        <p:nvSpPr>
          <p:cNvPr id="508" name="AutoShape 38"/>
          <p:cNvSpPr/>
          <p:nvPr/>
        </p:nvSpPr>
        <p:spPr>
          <a:xfrm rot="16200000">
            <a:off x="3762375" y="5381623"/>
            <a:ext cx="381002" cy="89535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16200"/>
                </a:moveTo>
                <a:lnTo>
                  <a:pt x="5400" y="16200"/>
                </a:lnTo>
                <a:lnTo>
                  <a:pt x="5400" y="0"/>
                </a:lnTo>
                <a:lnTo>
                  <a:pt x="16200" y="0"/>
                </a:lnTo>
                <a:lnTo>
                  <a:pt x="16200" y="16200"/>
                </a:lnTo>
                <a:lnTo>
                  <a:pt x="21600" y="16200"/>
                </a:lnTo>
                <a:lnTo>
                  <a:pt x="10800" y="21600"/>
                </a:lnTo>
                <a:close/>
              </a:path>
            </a:pathLst>
          </a:custGeom>
          <a:solidFill>
            <a:srgbClr val="A4001D">
              <a:alpha val="50195"/>
            </a:srgbClr>
          </a:solidFill>
          <a:ln>
            <a:solidFill>
              <a:srgbClr val="000000"/>
            </a:solidFill>
            <a:miter/>
          </a:ln>
        </p:spPr>
        <p:txBody>
          <a:bodyPr lIns="45718" tIns="45718" rIns="45718" bIns="45718" anchor="ctr"/>
          <a:lstStyle/>
          <a:p>
            <a:pPr defTabSz="914400">
              <a:defRPr sz="2400">
                <a:latin typeface="Lucida Sans"/>
                <a:ea typeface="Lucida Sans"/>
                <a:cs typeface="Lucida Sans"/>
                <a:sym typeface="Lucida Sans"/>
              </a:defRPr>
            </a:pPr>
          </a:p>
        </p:txBody>
      </p:sp>
      <p:sp>
        <p:nvSpPr>
          <p:cNvPr id="509" name="TextBox 12"/>
          <p:cNvSpPr txBox="1"/>
          <p:nvPr/>
        </p:nvSpPr>
        <p:spPr>
          <a:xfrm>
            <a:off x="7672958" y="6488492"/>
            <a:ext cx="1307687" cy="2565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8" tIns="45718" rIns="45718" bIns="45718">
            <a:spAutoFit/>
          </a:bodyPr>
          <a:lstStyle>
            <a:lvl1pPr defTabSz="914400">
              <a:defRPr sz="1100">
                <a:latin typeface="Lucida Sans"/>
                <a:ea typeface="Lucida Sans"/>
                <a:cs typeface="Lucida Sans"/>
                <a:sym typeface="Lucida Sans"/>
              </a:defRPr>
            </a:lvl1pPr>
          </a:lstStyle>
          <a:p>
            <a:pPr/>
            <a:r>
              <a:t>Slide from Manning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advClick="1" p14:dur="1000">
        <p:fade/>
      </p:transition>
    </mc:Choice>
    <mc:Fallback>
      <p:transition spd="med">
        <p:fade/>
      </p:transition>
    </mc:Fallback>
  </mc:AlternateContent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ID="10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7" dur="500"/>
                                        <p:tgtEl>
                                          <p:spTgt spid="5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Class="entr" nodeType="afterEffect" presetID="10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5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11" dur="500"/>
                                        <p:tgtEl>
                                          <p:spTgt spid="5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Class="entr" nodeType="afterEffect" presetID="10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5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15" dur="500"/>
                                        <p:tgtEl>
                                          <p:spTgt spid="5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Class="entr" nodeType="afterEffect" presetID="10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5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19" dur="500"/>
                                        <p:tgtEl>
                                          <p:spTgt spid="5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Class="entr" nodeType="afterEffect" presetID="10" grpId="5" fill="hold">
                                  <p:stCondLst>
                                    <p:cond delay="30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2" fill="hold"/>
                                        <p:tgtEl>
                                          <p:spTgt spid="5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23" dur="500"/>
                                        <p:tgtEl>
                                          <p:spTgt spid="5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800"/>
                            </p:stCondLst>
                            <p:childTnLst>
                              <p:par>
                                <p:cTn id="25" presetClass="entr" nodeType="afterEffect" presetID="10" grpId="6" fill="hold">
                                  <p:stCondLst>
                                    <p:cond delay="30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6" fill="hold"/>
                                        <p:tgtEl>
                                          <p:spTgt spid="5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27" dur="500"/>
                                        <p:tgtEl>
                                          <p:spTgt spid="5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Class="entr" nodeType="clickEffect" presetID="10" grpId="7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1" fill="hold"/>
                                        <p:tgtEl>
                                          <p:spTgt spid="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32" dur="500"/>
                                        <p:tgtEl>
                                          <p:spTgt spid="5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Class="exit" nodeType="afterEffect" presetID="10" grpId="8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animEffect filter="fade" transition="out">
                                      <p:cBhvr>
                                        <p:cTn id="35" dur="1000" fill="hold"/>
                                        <p:tgtEl>
                                          <p:spTgt spid="50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507" grpId="1"/>
      <p:bldP build="whole" bldLvl="1" animBg="1" rev="0" advAuto="0" spid="505" grpId="3"/>
      <p:bldP build="whole" bldLvl="1" animBg="1" rev="0" advAuto="0" spid="501" grpId="2"/>
      <p:bldP build="whole" bldLvl="1" animBg="1" rev="0" advAuto="0" spid="508" grpId="7"/>
      <p:bldP build="whole" bldLvl="1" animBg="1" rev="0" advAuto="0" spid="504" grpId="4"/>
      <p:bldP build="whole" bldLvl="1" animBg="1" rev="0" advAuto="0" spid="503" grpId="5"/>
      <p:bldP build="whole" bldLvl="1" animBg="1" rev="0" advAuto="0" spid="506" grpId="8"/>
      <p:bldP build="whole" bldLvl="1" animBg="1" rev="0" advAuto="0" spid="502" grpId="6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2" name="Picture 1" descr="Picture 1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47637" y="0"/>
            <a:ext cx="8848726" cy="6858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4" name="Picture 1" descr="Picture 1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47637" y="0"/>
            <a:ext cx="8848726" cy="6858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" name="Title 1"/>
          <p:cNvSpPr txBox="1"/>
          <p:nvPr>
            <p:ph type="title"/>
          </p:nvPr>
        </p:nvSpPr>
        <p:spPr>
          <a:xfrm>
            <a:off x="457200" y="274638"/>
            <a:ext cx="8229600" cy="1143001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697" name="Content Placeholder 2"/>
          <p:cNvSpPr txBox="1"/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>
              <a:lnSpc>
                <a:spcPct val="90000"/>
              </a:lnSpc>
              <a:spcBef>
                <a:spcPts val="600"/>
              </a:spcBef>
              <a:defRPr sz="2900"/>
            </a:pPr>
            <a:r>
              <a:t>There are many papers on hand-crafted rule-based NER and learning rules for NER</a:t>
            </a:r>
          </a:p>
          <a:p>
            <a:pPr lvl="1" marL="742950" indent="-285750">
              <a:lnSpc>
                <a:spcPct val="90000"/>
              </a:lnSpc>
              <a:spcBef>
                <a:spcPts val="600"/>
              </a:spcBef>
              <a:defRPr sz="2500"/>
            </a:pPr>
            <a:r>
              <a:t>Wikipedia also has a useful survey which I recommend</a:t>
            </a:r>
          </a:p>
          <a:p>
            <a:pPr>
              <a:lnSpc>
                <a:spcPct val="90000"/>
              </a:lnSpc>
              <a:spcBef>
                <a:spcPts val="600"/>
              </a:spcBef>
              <a:defRPr sz="2900"/>
            </a:pPr>
            <a:r>
              <a:t>Now we will return to evaluation</a:t>
            </a:r>
          </a:p>
          <a:p>
            <a:pPr lvl="1" marL="742950" indent="-285750">
              <a:lnSpc>
                <a:spcPct val="90000"/>
              </a:lnSpc>
              <a:spcBef>
                <a:spcPts val="600"/>
              </a:spcBef>
              <a:defRPr sz="2500"/>
            </a:pPr>
            <a:r>
              <a:t>Very short discussion of precision/recall as actually used in IE (not IR)</a:t>
            </a:r>
          </a:p>
          <a:p>
            <a:pPr lvl="1" marL="742950" indent="-285750">
              <a:lnSpc>
                <a:spcPct val="90000"/>
              </a:lnSpc>
              <a:spcBef>
                <a:spcPts val="600"/>
              </a:spcBef>
              <a:defRPr sz="2500"/>
            </a:pPr>
            <a:r>
              <a:t>Then we are done with this slide set</a:t>
            </a:r>
          </a:p>
          <a:p>
            <a:pPr>
              <a:lnSpc>
                <a:spcPct val="90000"/>
              </a:lnSpc>
              <a:spcBef>
                <a:spcPts val="600"/>
              </a:spcBef>
              <a:defRPr sz="2900"/>
            </a:pPr>
            <a:r>
              <a:t>Next time: </a:t>
            </a:r>
          </a:p>
          <a:p>
            <a:pPr lvl="1" marL="742950" indent="-285750">
              <a:lnSpc>
                <a:spcPct val="90000"/>
              </a:lnSpc>
              <a:spcBef>
                <a:spcPts val="600"/>
              </a:spcBef>
              <a:defRPr sz="2500"/>
            </a:pPr>
            <a:r>
              <a:t>More on evaluation and rule-based NER</a:t>
            </a:r>
          </a:p>
          <a:p>
            <a:pPr lvl="1" marL="742950" indent="-285750">
              <a:lnSpc>
                <a:spcPct val="90000"/>
              </a:lnSpc>
              <a:spcBef>
                <a:spcPts val="600"/>
              </a:spcBef>
              <a:defRPr sz="2500"/>
            </a:pPr>
            <a:r>
              <a:t>Annotation of training sets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9" name="Picture 1" descr="Picture 1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47637" y="0"/>
            <a:ext cx="8848726" cy="6858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1" name="Picture 1" descr="Picture 1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47637" y="0"/>
            <a:ext cx="8848726" cy="6858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3" name="Picture 1" descr="Picture 1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47637" y="0"/>
            <a:ext cx="8848726" cy="6858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5" name="Picture 1" descr="Picture 1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47637" y="0"/>
            <a:ext cx="8848726" cy="6858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7" name="Title 1"/>
          <p:cNvSpPr txBox="1"/>
          <p:nvPr>
            <p:ph type="title"/>
          </p:nvPr>
        </p:nvSpPr>
        <p:spPr>
          <a:xfrm>
            <a:off x="457200" y="274638"/>
            <a:ext cx="8229600" cy="1143001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708" name="Content Placeholder 2"/>
          <p:cNvSpPr txBox="1"/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>
            <a:lvl2pPr marL="742950" indent="-285750">
              <a:spcBef>
                <a:spcPts val="600"/>
              </a:spcBef>
              <a:defRPr sz="2800"/>
            </a:lvl2pPr>
          </a:lstStyle>
          <a:p>
            <a:pPr/>
            <a:r>
              <a:t>Slide sources</a:t>
            </a:r>
          </a:p>
          <a:p>
            <a:pPr lvl="1"/>
            <a:r>
              <a:t>Many of the slides today were from Fabio Ciravegna, University of Sheffield and Fabian Suchanek, Télécom ParisTech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0" name="Title 1"/>
          <p:cNvSpPr txBox="1"/>
          <p:nvPr>
            <p:ph type="title"/>
          </p:nvPr>
        </p:nvSpPr>
        <p:spPr>
          <a:xfrm>
            <a:off x="457200" y="-1"/>
            <a:ext cx="8229600" cy="923595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711" name="Content Placeholder 2"/>
          <p:cNvSpPr txBox="1"/>
          <p:nvPr>
            <p:ph type="body" idx="1"/>
          </p:nvPr>
        </p:nvSpPr>
        <p:spPr>
          <a:xfrm>
            <a:off x="457200" y="1192974"/>
            <a:ext cx="8229600" cy="4964315"/>
          </a:xfrm>
          <a:prstGeom prst="rect">
            <a:avLst/>
          </a:prstGeom>
        </p:spPr>
        <p:txBody>
          <a:bodyPr/>
          <a:lstStyle/>
          <a:p>
            <a:pPr/>
            <a:r>
              <a:t>Thank you for your attention!</a:t>
            </a:r>
          </a:p>
        </p:txBody>
      </p:sp>
      <p:sp>
        <p:nvSpPr>
          <p:cNvPr id="712" name="Slide Number Placeholder 3"/>
          <p:cNvSpPr txBox="1"/>
          <p:nvPr>
            <p:ph type="sldNum" sz="quarter" idx="4294967295"/>
          </p:nvPr>
        </p:nvSpPr>
        <p:spPr>
          <a:xfrm>
            <a:off x="8413739" y="6397942"/>
            <a:ext cx="273059" cy="281939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1" name="Title 1"/>
          <p:cNvSpPr txBox="1"/>
          <p:nvPr>
            <p:ph type="title"/>
          </p:nvPr>
        </p:nvSpPr>
        <p:spPr>
          <a:xfrm>
            <a:off x="457200" y="-1"/>
            <a:ext cx="8229600" cy="923595"/>
          </a:xfrm>
          <a:prstGeom prst="rect">
            <a:avLst/>
          </a:prstGeom>
        </p:spPr>
        <p:txBody>
          <a:bodyPr/>
          <a:lstStyle/>
          <a:p>
            <a:pPr/>
            <a:r>
              <a:t>Named Entity Recognition</a:t>
            </a:r>
          </a:p>
        </p:txBody>
      </p:sp>
      <p:sp>
        <p:nvSpPr>
          <p:cNvPr id="512" name="TextBox 20"/>
          <p:cNvSpPr txBox="1"/>
          <p:nvPr/>
        </p:nvSpPr>
        <p:spPr>
          <a:xfrm>
            <a:off x="129346" y="998297"/>
            <a:ext cx="8639317" cy="8280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/>
          <a:p>
            <a:pPr>
              <a:defRPr b="1" sz="2400">
                <a:latin typeface="Century Gothic"/>
                <a:ea typeface="Century Gothic"/>
                <a:cs typeface="Century Gothic"/>
                <a:sym typeface="Century Gothic"/>
              </a:defRPr>
            </a:pPr>
            <a:r>
              <a:t>Named Entity Recognition </a:t>
            </a:r>
            <a:r>
              <a:rPr b="0"/>
              <a:t>(NER) is the process of finding entities (people, cities, organizations, dates, ...) in a text.</a:t>
            </a:r>
          </a:p>
        </p:txBody>
      </p:sp>
      <p:sp>
        <p:nvSpPr>
          <p:cNvPr id="513" name="TextBox 13"/>
          <p:cNvSpPr txBox="1"/>
          <p:nvPr/>
        </p:nvSpPr>
        <p:spPr>
          <a:xfrm>
            <a:off x="320740" y="2328529"/>
            <a:ext cx="8777542" cy="4597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>
            <a:lvl1pPr>
              <a:defRPr sz="2400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</a:lstStyle>
          <a:p>
            <a:pPr/>
            <a:r>
              <a:t>Elvis Presley was born in 1935 in East Tupelo, Mississippi.</a:t>
            </a:r>
          </a:p>
        </p:txBody>
      </p:sp>
      <p:sp>
        <p:nvSpPr>
          <p:cNvPr id="514" name="Left Brace 16"/>
          <p:cNvSpPr/>
          <p:nvPr/>
        </p:nvSpPr>
        <p:spPr>
          <a:xfrm rot="16200000">
            <a:off x="1059411" y="2111301"/>
            <a:ext cx="251932" cy="171215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1600" y="21600"/>
                </a:moveTo>
                <a:cubicBezTo>
                  <a:pt x="15635" y="21600"/>
                  <a:pt x="10800" y="21481"/>
                  <a:pt x="10800" y="21335"/>
                </a:cubicBezTo>
                <a:lnTo>
                  <a:pt x="10800" y="11065"/>
                </a:lnTo>
                <a:cubicBezTo>
                  <a:pt x="10800" y="10919"/>
                  <a:pt x="5965" y="10800"/>
                  <a:pt x="0" y="10800"/>
                </a:cubicBezTo>
                <a:cubicBezTo>
                  <a:pt x="5965" y="10800"/>
                  <a:pt x="10800" y="10681"/>
                  <a:pt x="10800" y="10535"/>
                </a:cubicBezTo>
                <a:lnTo>
                  <a:pt x="10800" y="265"/>
                </a:lnTo>
                <a:cubicBezTo>
                  <a:pt x="10800" y="119"/>
                  <a:pt x="15635" y="0"/>
                  <a:pt x="21600" y="0"/>
                </a:cubicBezTo>
              </a:path>
            </a:pathLst>
          </a:custGeom>
          <a:ln w="38100">
            <a:solidFill>
              <a:srgbClr val="FF0000"/>
            </a:solidFill>
          </a:ln>
          <a:effectLst>
            <a:outerShdw sx="100000" sy="100000" kx="0" ky="0" algn="b" rotWithShape="0" blurRad="38100" dist="20000" dir="5400000">
              <a:srgbClr val="000000">
                <a:alpha val="38000"/>
              </a:srgbClr>
            </a:outerShdw>
          </a:effectLst>
        </p:spPr>
        <p:txBody>
          <a:bodyPr lIns="45718" tIns="45718" rIns="45718" bIns="45718" anchor="ctr"/>
          <a:lstStyle/>
          <a:p>
            <a:pPr algn="ctr">
              <a:defRPr sz="2400">
                <a:latin typeface="Century Gothic"/>
                <a:ea typeface="Century Gothic"/>
                <a:cs typeface="Century Gothic"/>
                <a:sym typeface="Century Gothic"/>
              </a:defRPr>
            </a:pPr>
          </a:p>
        </p:txBody>
      </p:sp>
      <p:sp>
        <p:nvSpPr>
          <p:cNvPr id="515" name="Left Brace 17"/>
          <p:cNvSpPr/>
          <p:nvPr/>
        </p:nvSpPr>
        <p:spPr>
          <a:xfrm rot="16200000">
            <a:off x="4158870" y="2591112"/>
            <a:ext cx="225498" cy="76020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1600" y="21600"/>
                </a:moveTo>
                <a:cubicBezTo>
                  <a:pt x="15635" y="21600"/>
                  <a:pt x="10800" y="21361"/>
                  <a:pt x="10800" y="21066"/>
                </a:cubicBezTo>
                <a:lnTo>
                  <a:pt x="10800" y="11334"/>
                </a:lnTo>
                <a:cubicBezTo>
                  <a:pt x="10800" y="11039"/>
                  <a:pt x="5965" y="10800"/>
                  <a:pt x="0" y="10800"/>
                </a:cubicBezTo>
                <a:cubicBezTo>
                  <a:pt x="5965" y="10800"/>
                  <a:pt x="10800" y="10561"/>
                  <a:pt x="10800" y="10266"/>
                </a:cubicBezTo>
                <a:lnTo>
                  <a:pt x="10800" y="534"/>
                </a:lnTo>
                <a:cubicBezTo>
                  <a:pt x="10800" y="239"/>
                  <a:pt x="15635" y="0"/>
                  <a:pt x="21600" y="0"/>
                </a:cubicBezTo>
              </a:path>
            </a:pathLst>
          </a:custGeom>
          <a:ln w="38100">
            <a:solidFill>
              <a:srgbClr val="FF0000"/>
            </a:solidFill>
          </a:ln>
          <a:effectLst>
            <a:outerShdw sx="100000" sy="100000" kx="0" ky="0" algn="b" rotWithShape="0" blurRad="38100" dist="20000" dir="5400000">
              <a:srgbClr val="000000">
                <a:alpha val="38000"/>
              </a:srgbClr>
            </a:outerShdw>
          </a:effectLst>
        </p:spPr>
        <p:txBody>
          <a:bodyPr lIns="45718" tIns="45718" rIns="45718" bIns="45718" anchor="ctr"/>
          <a:lstStyle/>
          <a:p>
            <a:pPr algn="ctr">
              <a:defRPr sz="2400">
                <a:latin typeface="Century Gothic"/>
                <a:ea typeface="Century Gothic"/>
                <a:cs typeface="Century Gothic"/>
                <a:sym typeface="Century Gothic"/>
              </a:defRPr>
            </a:pPr>
          </a:p>
        </p:txBody>
      </p:sp>
      <p:sp>
        <p:nvSpPr>
          <p:cNvPr id="516" name="Left Brace 30"/>
          <p:cNvSpPr/>
          <p:nvPr/>
        </p:nvSpPr>
        <p:spPr>
          <a:xfrm rot="16200000">
            <a:off x="5699745" y="2115514"/>
            <a:ext cx="225500" cy="171140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1600" y="21600"/>
                </a:moveTo>
                <a:cubicBezTo>
                  <a:pt x="15635" y="21600"/>
                  <a:pt x="10800" y="21494"/>
                  <a:pt x="10800" y="21363"/>
                </a:cubicBezTo>
                <a:lnTo>
                  <a:pt x="10800" y="11037"/>
                </a:lnTo>
                <a:cubicBezTo>
                  <a:pt x="10800" y="10906"/>
                  <a:pt x="5965" y="10800"/>
                  <a:pt x="0" y="10800"/>
                </a:cubicBezTo>
                <a:cubicBezTo>
                  <a:pt x="5965" y="10800"/>
                  <a:pt x="10800" y="10694"/>
                  <a:pt x="10800" y="10563"/>
                </a:cubicBezTo>
                <a:lnTo>
                  <a:pt x="10800" y="237"/>
                </a:lnTo>
                <a:cubicBezTo>
                  <a:pt x="10800" y="106"/>
                  <a:pt x="15635" y="0"/>
                  <a:pt x="21600" y="0"/>
                </a:cubicBezTo>
              </a:path>
            </a:pathLst>
          </a:custGeom>
          <a:ln w="38100">
            <a:solidFill>
              <a:srgbClr val="FF0000"/>
            </a:solidFill>
          </a:ln>
          <a:effectLst>
            <a:outerShdw sx="100000" sy="100000" kx="0" ky="0" algn="b" rotWithShape="0" blurRad="38100" dist="20000" dir="5400000">
              <a:srgbClr val="000000">
                <a:alpha val="38000"/>
              </a:srgbClr>
            </a:outerShdw>
          </a:effectLst>
        </p:spPr>
        <p:txBody>
          <a:bodyPr lIns="45718" tIns="45718" rIns="45718" bIns="45718" anchor="ctr"/>
          <a:lstStyle/>
          <a:p>
            <a:pPr algn="ctr">
              <a:defRPr sz="2400">
                <a:latin typeface="Century Gothic"/>
                <a:ea typeface="Century Gothic"/>
                <a:cs typeface="Century Gothic"/>
                <a:sym typeface="Century Gothic"/>
              </a:defRPr>
            </a:pPr>
          </a:p>
        </p:txBody>
      </p:sp>
      <p:sp>
        <p:nvSpPr>
          <p:cNvPr id="517" name="Left Brace 31"/>
          <p:cNvSpPr/>
          <p:nvPr/>
        </p:nvSpPr>
        <p:spPr>
          <a:xfrm rot="16200000">
            <a:off x="7404454" y="2222114"/>
            <a:ext cx="225500" cy="146409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1600" y="21600"/>
                </a:moveTo>
                <a:cubicBezTo>
                  <a:pt x="15635" y="21600"/>
                  <a:pt x="10800" y="21476"/>
                  <a:pt x="10800" y="21323"/>
                </a:cubicBezTo>
                <a:lnTo>
                  <a:pt x="10800" y="11077"/>
                </a:lnTo>
                <a:cubicBezTo>
                  <a:pt x="10800" y="10924"/>
                  <a:pt x="5965" y="10800"/>
                  <a:pt x="0" y="10800"/>
                </a:cubicBezTo>
                <a:cubicBezTo>
                  <a:pt x="5965" y="10800"/>
                  <a:pt x="10800" y="10676"/>
                  <a:pt x="10800" y="10523"/>
                </a:cubicBezTo>
                <a:lnTo>
                  <a:pt x="10800" y="277"/>
                </a:lnTo>
                <a:cubicBezTo>
                  <a:pt x="10800" y="124"/>
                  <a:pt x="15635" y="0"/>
                  <a:pt x="21600" y="0"/>
                </a:cubicBezTo>
              </a:path>
            </a:pathLst>
          </a:custGeom>
          <a:ln w="38100">
            <a:solidFill>
              <a:srgbClr val="FF0000"/>
            </a:solidFill>
          </a:ln>
          <a:effectLst>
            <a:outerShdw sx="100000" sy="100000" kx="0" ky="0" algn="b" rotWithShape="0" blurRad="38100" dist="20000" dir="5400000">
              <a:srgbClr val="000000">
                <a:alpha val="38000"/>
              </a:srgbClr>
            </a:outerShdw>
          </a:effectLst>
        </p:spPr>
        <p:txBody>
          <a:bodyPr lIns="45718" tIns="45718" rIns="45718" bIns="45718" anchor="ctr"/>
          <a:lstStyle/>
          <a:p>
            <a:pPr algn="ctr">
              <a:defRPr sz="2400">
                <a:latin typeface="Century Gothic"/>
                <a:ea typeface="Century Gothic"/>
                <a:cs typeface="Century Gothic"/>
                <a:sym typeface="Century Gothic"/>
              </a:defRPr>
            </a:pPr>
          </a:p>
        </p:txBody>
      </p:sp>
      <p:sp>
        <p:nvSpPr>
          <p:cNvPr id="518" name="TextBox 9"/>
          <p:cNvSpPr txBox="1"/>
          <p:nvPr/>
        </p:nvSpPr>
        <p:spPr>
          <a:xfrm>
            <a:off x="7615249" y="6617062"/>
            <a:ext cx="1393158" cy="2565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8" tIns="45718" rIns="45718" bIns="45718">
            <a:spAutoFit/>
          </a:bodyPr>
          <a:lstStyle>
            <a:lvl1pPr>
              <a:defRPr sz="1100">
                <a:latin typeface="Lucida Sans"/>
                <a:ea typeface="Lucida Sans"/>
                <a:cs typeface="Lucida Sans"/>
                <a:sym typeface="Lucida Sans"/>
              </a:defRPr>
            </a:lvl1pPr>
          </a:lstStyle>
          <a:p>
            <a:pPr/>
            <a:r>
              <a:t>Slide from Suchanek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5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Class="entr" nodeType="afterEffect" presetSubtype="0" presetID="1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" fill="hold"/>
                                        <p:tgtEl>
                                          <p:spTgt spid="5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Class="entr" nodeType="afterEffect" presetSubtype="0" presetID="1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5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Class="entr" nodeType="afterEffect" presetSubtype="0" presetID="1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5" fill="hold"/>
                                        <p:tgtEl>
                                          <p:spTgt spid="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516" grpId="2"/>
      <p:bldP build="whole" bldLvl="1" animBg="1" rev="0" advAuto="0" spid="517" grpId="1"/>
      <p:bldP build="whole" bldLvl="1" animBg="1" rev="0" advAuto="0" spid="515" grpId="3"/>
      <p:bldP build="whole" bldLvl="1" animBg="1" rev="0" advAuto="0" spid="514" grpId="4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0" name="Picture 1" descr="Picture 1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47637" y="0"/>
            <a:ext cx="8848726" cy="6858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" name="Rectangle 2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Evaluation</a:t>
            </a:r>
          </a:p>
        </p:txBody>
      </p:sp>
      <p:sp>
        <p:nvSpPr>
          <p:cNvPr id="523" name="Text Box 13"/>
          <p:cNvSpPr txBox="1"/>
          <p:nvPr/>
        </p:nvSpPr>
        <p:spPr>
          <a:xfrm>
            <a:off x="350518" y="1792289"/>
            <a:ext cx="8442964" cy="5232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>
            <a:lvl1pPr defTabSz="914400">
              <a:spcBef>
                <a:spcPts val="1600"/>
              </a:spcBef>
              <a:defRPr sz="2800">
                <a:latin typeface="Times Roman"/>
                <a:ea typeface="Times Roman"/>
                <a:cs typeface="Times Roman"/>
                <a:sym typeface="Times Roman"/>
              </a:defRPr>
            </a:lvl1pPr>
          </a:lstStyle>
          <a:p>
            <a:pPr/>
            <a:r>
              <a:t>How can the performance of a system be evaluated?</a:t>
            </a:r>
          </a:p>
        </p:txBody>
      </p:sp>
      <p:sp>
        <p:nvSpPr>
          <p:cNvPr id="524" name="Text Box 18"/>
          <p:cNvSpPr txBox="1"/>
          <p:nvPr/>
        </p:nvSpPr>
        <p:spPr>
          <a:xfrm>
            <a:off x="1143000" y="3494087"/>
            <a:ext cx="7086600" cy="1831339"/>
          </a:xfrm>
          <a:prstGeom prst="rect">
            <a:avLst/>
          </a:prstGeom>
          <a:ln w="38100">
            <a:solidFill>
              <a:srgbClr val="009999"/>
            </a:solidFill>
            <a:miter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/>
          <a:p>
            <a:pPr defTabSz="914400">
              <a:spcBef>
                <a:spcPts val="1600"/>
              </a:spcBef>
              <a:buSzPct val="100000"/>
              <a:buChar char="•"/>
              <a:defRPr sz="2800">
                <a:latin typeface="Times Roman"/>
                <a:ea typeface="Times Roman"/>
                <a:cs typeface="Times Roman"/>
                <a:sym typeface="Times Roman"/>
              </a:defRPr>
            </a:pPr>
            <a:r>
              <a:t> Precision</a:t>
            </a:r>
          </a:p>
          <a:p>
            <a:pPr defTabSz="914400">
              <a:spcBef>
                <a:spcPts val="1600"/>
              </a:spcBef>
              <a:buSzPct val="100000"/>
              <a:buChar char="•"/>
              <a:defRPr sz="2800">
                <a:latin typeface="Times Roman"/>
                <a:ea typeface="Times Roman"/>
                <a:cs typeface="Times Roman"/>
                <a:sym typeface="Times Roman"/>
              </a:defRPr>
            </a:pPr>
            <a:r>
              <a:t> Recall</a:t>
            </a:r>
          </a:p>
          <a:p>
            <a:pPr defTabSz="914400">
              <a:spcBef>
                <a:spcPts val="1600"/>
              </a:spcBef>
              <a:buSzPct val="100000"/>
              <a:buChar char="•"/>
              <a:defRPr sz="2800">
                <a:latin typeface="Times Roman"/>
                <a:ea typeface="Times Roman"/>
                <a:cs typeface="Times Roman"/>
                <a:sym typeface="Times Roman"/>
              </a:defRPr>
            </a:pPr>
            <a:r>
              <a:t> F-measure (combination of Precision/Recall)</a:t>
            </a:r>
          </a:p>
        </p:txBody>
      </p:sp>
      <p:sp>
        <p:nvSpPr>
          <p:cNvPr id="525" name="Text Box 19"/>
          <p:cNvSpPr txBox="1"/>
          <p:nvPr/>
        </p:nvSpPr>
        <p:spPr>
          <a:xfrm>
            <a:off x="426718" y="2514600"/>
            <a:ext cx="8442964" cy="5232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>
            <a:lvl1pPr defTabSz="914400">
              <a:spcBef>
                <a:spcPts val="1600"/>
              </a:spcBef>
              <a:defRPr sz="2800">
                <a:latin typeface="Times Roman"/>
                <a:ea typeface="Times Roman"/>
                <a:cs typeface="Times Roman"/>
                <a:sym typeface="Times Roman"/>
              </a:defRPr>
            </a:lvl1pPr>
          </a:lstStyle>
          <a:p>
            <a:pPr/>
            <a:r>
              <a:t>Standard Methodology from Information Retrieval:</a:t>
            </a:r>
          </a:p>
        </p:txBody>
      </p:sp>
      <p:sp>
        <p:nvSpPr>
          <p:cNvPr id="526" name="TextBox 5"/>
          <p:cNvSpPr txBox="1"/>
          <p:nvPr/>
        </p:nvSpPr>
        <p:spPr>
          <a:xfrm>
            <a:off x="6855387" y="6578425"/>
            <a:ext cx="2006188" cy="2565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8" tIns="45718" rIns="45718" bIns="45718">
            <a:spAutoFit/>
          </a:bodyPr>
          <a:lstStyle>
            <a:lvl1pPr>
              <a:defRPr sz="1100">
                <a:latin typeface="Lucida Sans"/>
                <a:ea typeface="Lucida Sans"/>
                <a:cs typeface="Lucida Sans"/>
                <a:sym typeface="Lucida Sans"/>
              </a:defRPr>
            </a:lvl1pPr>
          </a:lstStyle>
          <a:p>
            <a:pPr/>
            <a:r>
              <a:t>Slide from Butt/Jurafsky/Martin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5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Class="entr" nodeType="clickEffect" presetSubtype="0" presetID="1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5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Class="entr" nodeType="clickEffect" presetSubtype="0" presetID="1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5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524" grpId="2"/>
      <p:bldP build="whole" bldLvl="1" animBg="1" rev="0" advAuto="0" spid="523" grpId="1"/>
      <p:bldP build="whole" bldLvl="1" animBg="1" rev="0" advAuto="0" spid="525" grpId="3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8" name="Rectangle 2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Recall</a:t>
            </a:r>
          </a:p>
        </p:txBody>
      </p:sp>
      <p:sp>
        <p:nvSpPr>
          <p:cNvPr id="529" name="Text Box 3"/>
          <p:cNvSpPr txBox="1"/>
          <p:nvPr/>
        </p:nvSpPr>
        <p:spPr>
          <a:xfrm>
            <a:off x="350518" y="1792289"/>
            <a:ext cx="8442964" cy="15900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/>
          <a:p>
            <a:pPr defTabSz="914400">
              <a:spcBef>
                <a:spcPts val="1600"/>
              </a:spcBef>
              <a:defRPr sz="2800">
                <a:latin typeface="Times Roman"/>
                <a:ea typeface="Times Roman"/>
                <a:cs typeface="Times Roman"/>
                <a:sym typeface="Times Roman"/>
              </a:defRPr>
            </a:pPr>
            <a:r>
              <a:t>Measure of how much relevant information the system has extracted (coverage of system). </a:t>
            </a:r>
          </a:p>
          <a:p>
            <a:pPr defTabSz="914400">
              <a:spcBef>
                <a:spcPts val="1600"/>
              </a:spcBef>
              <a:defRPr sz="2800">
                <a:latin typeface="Times Roman"/>
                <a:ea typeface="Times Roman"/>
                <a:cs typeface="Times Roman"/>
                <a:sym typeface="Times Roman"/>
              </a:defRPr>
            </a:pPr>
            <a:r>
              <a:t>Basic idea:</a:t>
            </a:r>
          </a:p>
        </p:txBody>
      </p:sp>
      <p:sp>
        <p:nvSpPr>
          <p:cNvPr id="530" name="Text Box 4"/>
          <p:cNvSpPr txBox="1"/>
          <p:nvPr/>
        </p:nvSpPr>
        <p:spPr>
          <a:xfrm>
            <a:off x="457200" y="3581400"/>
            <a:ext cx="8001000" cy="980438"/>
          </a:xfrm>
          <a:prstGeom prst="rect">
            <a:avLst/>
          </a:prstGeom>
          <a:ln w="38100">
            <a:solidFill>
              <a:srgbClr val="009999"/>
            </a:solidFill>
            <a:miter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/>
          <a:p>
            <a:pPr defTabSz="914400">
              <a:lnSpc>
                <a:spcPct val="50000"/>
              </a:lnSpc>
              <a:spcBef>
                <a:spcPts val="1600"/>
              </a:spcBef>
              <a:defRPr sz="2800">
                <a:latin typeface="Times Roman"/>
                <a:ea typeface="Times Roman"/>
                <a:cs typeface="Times Roman"/>
                <a:sym typeface="Times Roman"/>
              </a:defRPr>
            </a:pPr>
            <a:r>
              <a:t>Recall = 	</a:t>
            </a:r>
            <a:r>
              <a:rPr u="sng"/>
              <a:t># of correct answers given by system     </a:t>
            </a:r>
            <a:endParaRPr u="sng"/>
          </a:p>
          <a:p>
            <a:pPr lvl="4" indent="1828800" defTabSz="914400">
              <a:lnSpc>
                <a:spcPct val="50000"/>
              </a:lnSpc>
              <a:spcBef>
                <a:spcPts val="1600"/>
              </a:spcBef>
              <a:defRPr sz="2800">
                <a:latin typeface="Times Roman"/>
                <a:ea typeface="Times Roman"/>
                <a:cs typeface="Times Roman"/>
                <a:sym typeface="Times Roman"/>
              </a:defRPr>
            </a:pPr>
            <a:r>
              <a:t>total # of possible correct answers in text</a:t>
            </a:r>
          </a:p>
        </p:txBody>
      </p:sp>
      <p:sp>
        <p:nvSpPr>
          <p:cNvPr id="531" name="TextBox 4"/>
          <p:cNvSpPr txBox="1"/>
          <p:nvPr/>
        </p:nvSpPr>
        <p:spPr>
          <a:xfrm>
            <a:off x="6855387" y="6578425"/>
            <a:ext cx="2006188" cy="2565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8" tIns="45718" rIns="45718" bIns="45718">
            <a:spAutoFit/>
          </a:bodyPr>
          <a:lstStyle>
            <a:lvl1pPr>
              <a:defRPr sz="1100">
                <a:latin typeface="Lucida Sans"/>
                <a:ea typeface="Lucida Sans"/>
                <a:cs typeface="Lucida Sans"/>
                <a:sym typeface="Lucida Sans"/>
              </a:defRPr>
            </a:lvl1pPr>
          </a:lstStyle>
          <a:p>
            <a:pPr/>
            <a:r>
              <a:t>Slide from Butt/Jurafsky/Martin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5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Class="entr" nodeType="clickEffect" presetSubtype="0" presetID="1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529" grpId="1"/>
      <p:bldP build="whole" bldLvl="1" animBg="1" rev="0" advAuto="0" spid="530" grpId="2"/>
    </p:bldLst>
  </p:timing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 Them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0001FF"/>
      </a:accent1>
      <a:accent2>
        <a:srgbClr val="C00200"/>
      </a:accent2>
      <a:accent3>
        <a:srgbClr val="128400"/>
      </a:accent3>
      <a:accent4>
        <a:srgbClr val="FFF100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Office Theme">
      <a:majorFont>
        <a:latin typeface="Calibri"/>
        <a:ea typeface="Calibri"/>
        <a:cs typeface="Calibri"/>
      </a:majorFont>
      <a:minorFont>
        <a:latin typeface="Helvetica"/>
        <a:ea typeface="Helvetica"/>
        <a:cs typeface="Helvetic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45718" tIns="45718" rIns="45718" bIns="45718" numCol="1" spcCol="38100" rtlCol="0" anchor="ctr" upright="0">
        <a:spAutoFit/>
      </a:bodyPr>
      <a:lstStyle>
        <a:defPPr marL="0" marR="0" indent="0" algn="l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8" tIns="45718" rIns="45718" bIns="45718" numCol="1" spcCol="38100" rtlCol="0" anchor="t" upright="0">
        <a:spAutoFit/>
      </a:bodyPr>
      <a:lstStyle>
        <a:defPPr marL="0" marR="0" indent="0" algn="l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 Them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0001FF"/>
      </a:accent1>
      <a:accent2>
        <a:srgbClr val="C00200"/>
      </a:accent2>
      <a:accent3>
        <a:srgbClr val="128400"/>
      </a:accent3>
      <a:accent4>
        <a:srgbClr val="FFF100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Office Theme">
      <a:majorFont>
        <a:latin typeface="Calibri"/>
        <a:ea typeface="Calibri"/>
        <a:cs typeface="Calibri"/>
      </a:majorFont>
      <a:minorFont>
        <a:latin typeface="Helvetica"/>
        <a:ea typeface="Helvetica"/>
        <a:cs typeface="Helvetic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45718" tIns="45718" rIns="45718" bIns="45718" numCol="1" spcCol="38100" rtlCol="0" anchor="ctr" upright="0">
        <a:spAutoFit/>
      </a:bodyPr>
      <a:lstStyle>
        <a:defPPr marL="0" marR="0" indent="0" algn="l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8" tIns="45718" rIns="45718" bIns="45718" numCol="1" spcCol="38100" rtlCol="0" anchor="t" upright="0">
        <a:spAutoFit/>
      </a:bodyPr>
      <a:lstStyle>
        <a:defPPr marL="0" marR="0" indent="0" algn="l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